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5" r:id="rId12"/>
    <p:sldId id="266" r:id="rId13"/>
    <p:sldId id="268" r:id="rId14"/>
    <p:sldId id="269" r:id="rId15"/>
    <p:sldId id="270" r:id="rId16"/>
    <p:sldId id="289" r:id="rId17"/>
    <p:sldId id="271" r:id="rId18"/>
    <p:sldId id="285" r:id="rId19"/>
    <p:sldId id="297" r:id="rId20"/>
    <p:sldId id="298" r:id="rId21"/>
    <p:sldId id="272" r:id="rId22"/>
    <p:sldId id="273" r:id="rId23"/>
    <p:sldId id="274" r:id="rId24"/>
    <p:sldId id="276" r:id="rId25"/>
    <p:sldId id="288" r:id="rId26"/>
    <p:sldId id="277" r:id="rId27"/>
    <p:sldId id="278" r:id="rId28"/>
    <p:sldId id="279" r:id="rId29"/>
    <p:sldId id="280" r:id="rId30"/>
    <p:sldId id="290" r:id="rId31"/>
    <p:sldId id="281" r:id="rId32"/>
    <p:sldId id="283" r:id="rId33"/>
    <p:sldId id="284" r:id="rId34"/>
    <p:sldId id="291" r:id="rId35"/>
    <p:sldId id="286" r:id="rId36"/>
    <p:sldId id="292" r:id="rId37"/>
    <p:sldId id="293" r:id="rId38"/>
    <p:sldId id="294" r:id="rId39"/>
    <p:sldId id="295" r:id="rId40"/>
    <p:sldId id="296" r:id="rId41"/>
    <p:sldId id="299" r:id="rId42"/>
    <p:sldId id="301" r:id="rId43"/>
    <p:sldId id="300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AA70AE-93B9-4955-883F-52FDE901B67D}" v="77" dt="2021-03-23T19:00:18.315"/>
    <p1510:client id="{348515F9-6EE7-47CD-852A-6B21E123A8E2}" v="112" dt="2021-03-28T14:58:21.827"/>
    <p1510:client id="{4BC97F0A-41FD-4EC5-BC6F-96D63F57400F}" v="192" dt="2021-04-21T12:15:23.337"/>
    <p1510:client id="{5986B6DA-3BEB-4C33-987A-585FE2EF6199}" v="1009" dt="2021-03-22T23:07:09.127"/>
    <p1510:client id="{F10CBB0F-FBE9-4583-8D39-54BEF70AFC34}" v="110" dt="2021-03-23T18:38:04.305"/>
    <p1510:client id="{F7FD14DE-A21E-49C3-9C15-2D7544174E8A}" v="1216" dt="2021-03-25T15:58:52.7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ść" userId="d82f56fc1b92a97e" providerId="Windows Live" clId="Web-{F10CBB0F-FBE9-4583-8D39-54BEF70AFC34}"/>
    <pc:docChg chg="addSld modSld">
      <pc:chgData name="Gość" userId="d82f56fc1b92a97e" providerId="Windows Live" clId="Web-{F10CBB0F-FBE9-4583-8D39-54BEF70AFC34}" dt="2021-03-23T18:38:04.305" v="69"/>
      <pc:docMkLst>
        <pc:docMk/>
      </pc:docMkLst>
      <pc:sldChg chg="addSp delSp modSp">
        <pc:chgData name="Gość" userId="d82f56fc1b92a97e" providerId="Windows Live" clId="Web-{F10CBB0F-FBE9-4583-8D39-54BEF70AFC34}" dt="2021-03-23T18:34:01.597" v="40"/>
        <pc:sldMkLst>
          <pc:docMk/>
          <pc:sldMk cId="553726541" sldId="256"/>
        </pc:sldMkLst>
        <pc:spChg chg="mod">
          <ac:chgData name="Gość" userId="d82f56fc1b92a97e" providerId="Windows Live" clId="Web-{F10CBB0F-FBE9-4583-8D39-54BEF70AFC34}" dt="2021-03-23T18:34:01.597" v="40"/>
          <ac:spMkLst>
            <pc:docMk/>
            <pc:sldMk cId="553726541" sldId="256"/>
            <ac:spMk id="2" creationId="{9FB28281-3783-403A-B1AB-0182A003DFE3}"/>
          </ac:spMkLst>
        </pc:spChg>
        <pc:spChg chg="mod">
          <ac:chgData name="Gość" userId="d82f56fc1b92a97e" providerId="Windows Live" clId="Web-{F10CBB0F-FBE9-4583-8D39-54BEF70AFC34}" dt="2021-03-23T18:34:01.597" v="40"/>
          <ac:spMkLst>
            <pc:docMk/>
            <pc:sldMk cId="553726541" sldId="256"/>
            <ac:spMk id="3" creationId="{C4542EAC-8BF3-4BFD-9891-145BC49409C2}"/>
          </ac:spMkLst>
        </pc:spChg>
        <pc:spChg chg="del">
          <ac:chgData name="Gość" userId="d82f56fc1b92a97e" providerId="Windows Live" clId="Web-{F10CBB0F-FBE9-4583-8D39-54BEF70AFC34}" dt="2021-03-23T18:34:01.597" v="40"/>
          <ac:spMkLst>
            <pc:docMk/>
            <pc:sldMk cId="553726541" sldId="256"/>
            <ac:spMk id="21" creationId="{2644B391-9BFE-445C-A9EC-F544BB85FBC7}"/>
          </ac:spMkLst>
        </pc:spChg>
        <pc:spChg chg="del">
          <ac:chgData name="Gość" userId="d82f56fc1b92a97e" providerId="Windows Live" clId="Web-{F10CBB0F-FBE9-4583-8D39-54BEF70AFC34}" dt="2021-03-23T18:34:01.597" v="40"/>
          <ac:spMkLst>
            <pc:docMk/>
            <pc:sldMk cId="553726541" sldId="256"/>
            <ac:spMk id="23" creationId="{80F26E69-87D9-4655-AE7B-280A87AA3CAD}"/>
          </ac:spMkLst>
        </pc:spChg>
        <pc:spChg chg="add">
          <ac:chgData name="Gość" userId="d82f56fc1b92a97e" providerId="Windows Live" clId="Web-{F10CBB0F-FBE9-4583-8D39-54BEF70AFC34}" dt="2021-03-23T18:34:01.597" v="40"/>
          <ac:spMkLst>
            <pc:docMk/>
            <pc:sldMk cId="553726541" sldId="256"/>
            <ac:spMk id="28" creationId="{6F40FBDA-CEB1-40F0-9AB9-BD9C402D70FE}"/>
          </ac:spMkLst>
        </pc:spChg>
        <pc:spChg chg="add">
          <ac:chgData name="Gość" userId="d82f56fc1b92a97e" providerId="Windows Live" clId="Web-{F10CBB0F-FBE9-4583-8D39-54BEF70AFC34}" dt="2021-03-23T18:34:01.597" v="40"/>
          <ac:spMkLst>
            <pc:docMk/>
            <pc:sldMk cId="553726541" sldId="256"/>
            <ac:spMk id="30" creationId="{0344D4FE-ABEF-4230-9E4E-AD5782FC78AC}"/>
          </ac:spMkLst>
        </pc:spChg>
        <pc:spChg chg="add">
          <ac:chgData name="Gość" userId="d82f56fc1b92a97e" providerId="Windows Live" clId="Web-{F10CBB0F-FBE9-4583-8D39-54BEF70AFC34}" dt="2021-03-23T18:34:01.597" v="40"/>
          <ac:spMkLst>
            <pc:docMk/>
            <pc:sldMk cId="553726541" sldId="256"/>
            <ac:spMk id="32" creationId="{9325F979-D3F9-4926-81B7-7ACCB31A501B}"/>
          </ac:spMkLst>
        </pc:spChg>
        <pc:picChg chg="mod">
          <ac:chgData name="Gość" userId="d82f56fc1b92a97e" providerId="Windows Live" clId="Web-{F10CBB0F-FBE9-4583-8D39-54BEF70AFC34}" dt="2021-03-23T18:34:01.597" v="40"/>
          <ac:picMkLst>
            <pc:docMk/>
            <pc:sldMk cId="553726541" sldId="256"/>
            <ac:picMk id="4" creationId="{2FC6E9B9-9463-4E7D-A553-1AC67C316B7F}"/>
          </ac:picMkLst>
        </pc:picChg>
      </pc:sldChg>
      <pc:sldChg chg="addSp delSp modSp mod setBg setClrOvrMap">
        <pc:chgData name="Gość" userId="d82f56fc1b92a97e" providerId="Windows Live" clId="Web-{F10CBB0F-FBE9-4583-8D39-54BEF70AFC34}" dt="2021-03-23T18:22:00.751" v="8" actId="14100"/>
        <pc:sldMkLst>
          <pc:docMk/>
          <pc:sldMk cId="4223369794" sldId="267"/>
        </pc:sldMkLst>
        <pc:spChg chg="mod">
          <ac:chgData name="Gość" userId="d82f56fc1b92a97e" providerId="Windows Live" clId="Web-{F10CBB0F-FBE9-4583-8D39-54BEF70AFC34}" dt="2021-03-23T18:22:00.751" v="8" actId="14100"/>
          <ac:spMkLst>
            <pc:docMk/>
            <pc:sldMk cId="4223369794" sldId="267"/>
            <ac:spMk id="2" creationId="{E2321AE0-6427-41A8-AD41-6776B5B27D73}"/>
          </ac:spMkLst>
        </pc:spChg>
        <pc:spChg chg="del">
          <ac:chgData name="Gość" userId="d82f56fc1b92a97e" providerId="Windows Live" clId="Web-{F10CBB0F-FBE9-4583-8D39-54BEF70AFC34}" dt="2021-03-23T18:21:23.532" v="2"/>
          <ac:spMkLst>
            <pc:docMk/>
            <pc:sldMk cId="4223369794" sldId="267"/>
            <ac:spMk id="3" creationId="{4287E72A-3AE7-48F7-ACD4-D32188CD01DB}"/>
          </ac:spMkLst>
        </pc:spChg>
        <pc:spChg chg="add">
          <ac:chgData name="Gość" userId="d82f56fc1b92a97e" providerId="Windows Live" clId="Web-{F10CBB0F-FBE9-4583-8D39-54BEF70AFC34}" dt="2021-03-23T18:21:28.094" v="3"/>
          <ac:spMkLst>
            <pc:docMk/>
            <pc:sldMk cId="4223369794" sldId="267"/>
            <ac:spMk id="9" creationId="{904DB13E-F722-4ED6-BB00-556651E95281}"/>
          </ac:spMkLst>
        </pc:spChg>
        <pc:spChg chg="add">
          <ac:chgData name="Gość" userId="d82f56fc1b92a97e" providerId="Windows Live" clId="Web-{F10CBB0F-FBE9-4583-8D39-54BEF70AFC34}" dt="2021-03-23T18:21:28.094" v="3"/>
          <ac:spMkLst>
            <pc:docMk/>
            <pc:sldMk cId="4223369794" sldId="267"/>
            <ac:spMk id="11" creationId="{1E8D93C5-28EB-42D0-86CE-D804955653CC}"/>
          </ac:spMkLst>
        </pc:spChg>
        <pc:spChg chg="add">
          <ac:chgData name="Gość" userId="d82f56fc1b92a97e" providerId="Windows Live" clId="Web-{F10CBB0F-FBE9-4583-8D39-54BEF70AFC34}" dt="2021-03-23T18:21:28.094" v="3"/>
          <ac:spMkLst>
            <pc:docMk/>
            <pc:sldMk cId="4223369794" sldId="267"/>
            <ac:spMk id="13" creationId="{AB1B1E7D-F76D-4744-AF85-239E6998A4C5}"/>
          </ac:spMkLst>
        </pc:spChg>
        <pc:spChg chg="add">
          <ac:chgData name="Gość" userId="d82f56fc1b92a97e" providerId="Windows Live" clId="Web-{F10CBB0F-FBE9-4583-8D39-54BEF70AFC34}" dt="2021-03-23T18:21:28.094" v="3"/>
          <ac:spMkLst>
            <pc:docMk/>
            <pc:sldMk cId="4223369794" sldId="267"/>
            <ac:spMk id="15" creationId="{3BB65211-00DB-45B6-A223-033B2D19CBE8}"/>
          </ac:spMkLst>
        </pc:spChg>
        <pc:spChg chg="add">
          <ac:chgData name="Gość" userId="d82f56fc1b92a97e" providerId="Windows Live" clId="Web-{F10CBB0F-FBE9-4583-8D39-54BEF70AFC34}" dt="2021-03-23T18:21:28.094" v="3"/>
          <ac:spMkLst>
            <pc:docMk/>
            <pc:sldMk cId="4223369794" sldId="267"/>
            <ac:spMk id="22" creationId="{EA4E4267-CAF0-4C38-8DC6-CD3B1A9F046E}"/>
          </ac:spMkLst>
        </pc:spChg>
        <pc:spChg chg="add">
          <ac:chgData name="Gość" userId="d82f56fc1b92a97e" providerId="Windows Live" clId="Web-{F10CBB0F-FBE9-4583-8D39-54BEF70AFC34}" dt="2021-03-23T18:21:28.094" v="3"/>
          <ac:spMkLst>
            <pc:docMk/>
            <pc:sldMk cId="4223369794" sldId="267"/>
            <ac:spMk id="24" creationId="{0EE3ACC5-126D-4BA4-8B45-7F0B5B839C51}"/>
          </ac:spMkLst>
        </pc:spChg>
        <pc:spChg chg="add">
          <ac:chgData name="Gość" userId="d82f56fc1b92a97e" providerId="Windows Live" clId="Web-{F10CBB0F-FBE9-4583-8D39-54BEF70AFC34}" dt="2021-03-23T18:21:28.094" v="3"/>
          <ac:spMkLst>
            <pc:docMk/>
            <pc:sldMk cId="4223369794" sldId="267"/>
            <ac:spMk id="26" creationId="{AB2868F7-FE10-4289-A5BD-90763C7A2F5A}"/>
          </ac:spMkLst>
        </pc:spChg>
        <pc:spChg chg="add">
          <ac:chgData name="Gość" userId="d82f56fc1b92a97e" providerId="Windows Live" clId="Web-{F10CBB0F-FBE9-4583-8D39-54BEF70AFC34}" dt="2021-03-23T18:21:28.094" v="3"/>
          <ac:spMkLst>
            <pc:docMk/>
            <pc:sldMk cId="4223369794" sldId="267"/>
            <ac:spMk id="28" creationId="{BD94142C-10EE-487C-A327-404FDF358F22}"/>
          </ac:spMkLst>
        </pc:spChg>
        <pc:spChg chg="add">
          <ac:chgData name="Gość" userId="d82f56fc1b92a97e" providerId="Windows Live" clId="Web-{F10CBB0F-FBE9-4583-8D39-54BEF70AFC34}" dt="2021-03-23T18:21:28.094" v="3"/>
          <ac:spMkLst>
            <pc:docMk/>
            <pc:sldMk cId="4223369794" sldId="267"/>
            <ac:spMk id="30" creationId="{5F7FAC2D-7A74-4939-A917-A1A5AF935685}"/>
          </ac:spMkLst>
        </pc:spChg>
        <pc:spChg chg="add">
          <ac:chgData name="Gość" userId="d82f56fc1b92a97e" providerId="Windows Live" clId="Web-{F10CBB0F-FBE9-4583-8D39-54BEF70AFC34}" dt="2021-03-23T18:21:28.094" v="3"/>
          <ac:spMkLst>
            <pc:docMk/>
            <pc:sldMk cId="4223369794" sldId="267"/>
            <ac:spMk id="32" creationId="{BA53A868-C420-4BAE-9244-EC162AF05CFC}"/>
          </ac:spMkLst>
        </pc:spChg>
        <pc:grpChg chg="add">
          <ac:chgData name="Gość" userId="d82f56fc1b92a97e" providerId="Windows Live" clId="Web-{F10CBB0F-FBE9-4583-8D39-54BEF70AFC34}" dt="2021-03-23T18:21:28.094" v="3"/>
          <ac:grpSpMkLst>
            <pc:docMk/>
            <pc:sldMk cId="4223369794" sldId="267"/>
            <ac:grpSpMk id="17" creationId="{E26428D7-C6F3-473D-A360-A3F5C3E8728C}"/>
          </ac:grpSpMkLst>
        </pc:grpChg>
        <pc:picChg chg="add mod ord">
          <ac:chgData name="Gość" userId="d82f56fc1b92a97e" providerId="Windows Live" clId="Web-{F10CBB0F-FBE9-4583-8D39-54BEF70AFC34}" dt="2021-03-23T18:21:28.094" v="3"/>
          <ac:picMkLst>
            <pc:docMk/>
            <pc:sldMk cId="4223369794" sldId="267"/>
            <ac:picMk id="4" creationId="{1C58C778-564A-4B42-8680-55659F812A2A}"/>
          </ac:picMkLst>
        </pc:picChg>
        <pc:cxnChg chg="add">
          <ac:chgData name="Gość" userId="d82f56fc1b92a97e" providerId="Windows Live" clId="Web-{F10CBB0F-FBE9-4583-8D39-54BEF70AFC34}" dt="2021-03-23T18:21:28.094" v="3"/>
          <ac:cxnSpMkLst>
            <pc:docMk/>
            <pc:sldMk cId="4223369794" sldId="267"/>
            <ac:cxnSpMk id="34" creationId="{C2686EF3-81CC-419F-96C3-002A75880309}"/>
          </ac:cxnSpMkLst>
        </pc:cxnChg>
        <pc:cxnChg chg="add">
          <ac:chgData name="Gość" userId="d82f56fc1b92a97e" providerId="Windows Live" clId="Web-{F10CBB0F-FBE9-4583-8D39-54BEF70AFC34}" dt="2021-03-23T18:21:28.094" v="3"/>
          <ac:cxnSpMkLst>
            <pc:docMk/>
            <pc:sldMk cId="4223369794" sldId="267"/>
            <ac:cxnSpMk id="36" creationId="{F8D93CCA-A85E-4529-A6F0-8BB54D27BCD1}"/>
          </ac:cxnSpMkLst>
        </pc:cxnChg>
        <pc:cxnChg chg="add">
          <ac:chgData name="Gość" userId="d82f56fc1b92a97e" providerId="Windows Live" clId="Web-{F10CBB0F-FBE9-4583-8D39-54BEF70AFC34}" dt="2021-03-23T18:21:28.094" v="3"/>
          <ac:cxnSpMkLst>
            <pc:docMk/>
            <pc:sldMk cId="4223369794" sldId="267"/>
            <ac:cxnSpMk id="38" creationId="{1ECFA516-C18C-41AE-AFF2-A0D0A59C9E90}"/>
          </ac:cxnSpMkLst>
        </pc:cxnChg>
      </pc:sldChg>
      <pc:sldChg chg="addSp delSp modSp new mod setBg">
        <pc:chgData name="Gość" userId="d82f56fc1b92a97e" providerId="Windows Live" clId="Web-{F10CBB0F-FBE9-4583-8D39-54BEF70AFC34}" dt="2021-03-23T18:34:58.285" v="49" actId="20577"/>
        <pc:sldMkLst>
          <pc:docMk/>
          <pc:sldMk cId="918293184" sldId="268"/>
        </pc:sldMkLst>
        <pc:spChg chg="mod">
          <ac:chgData name="Gość" userId="d82f56fc1b92a97e" providerId="Windows Live" clId="Web-{F10CBB0F-FBE9-4583-8D39-54BEF70AFC34}" dt="2021-03-23T18:27:52.228" v="30"/>
          <ac:spMkLst>
            <pc:docMk/>
            <pc:sldMk cId="918293184" sldId="268"/>
            <ac:spMk id="2" creationId="{57086979-C4F7-4195-B3AD-D990C7F48D47}"/>
          </ac:spMkLst>
        </pc:spChg>
        <pc:spChg chg="mod">
          <ac:chgData name="Gość" userId="d82f56fc1b92a97e" providerId="Windows Live" clId="Web-{F10CBB0F-FBE9-4583-8D39-54BEF70AFC34}" dt="2021-03-23T18:34:58.285" v="49" actId="20577"/>
          <ac:spMkLst>
            <pc:docMk/>
            <pc:sldMk cId="918293184" sldId="268"/>
            <ac:spMk id="3" creationId="{37654A8A-1116-427E-9E42-413C4F1190F0}"/>
          </ac:spMkLst>
        </pc:spChg>
        <pc:spChg chg="add del">
          <ac:chgData name="Gość" userId="d82f56fc1b92a97e" providerId="Windows Live" clId="Web-{F10CBB0F-FBE9-4583-8D39-54BEF70AFC34}" dt="2021-03-23T18:27:52.228" v="30"/>
          <ac:spMkLst>
            <pc:docMk/>
            <pc:sldMk cId="918293184" sldId="268"/>
            <ac:spMk id="8" creationId="{065FAA58-0EDC-412F-A5F8-01968BE6052E}"/>
          </ac:spMkLst>
        </pc:spChg>
        <pc:spChg chg="add del">
          <ac:chgData name="Gość" userId="d82f56fc1b92a97e" providerId="Windows Live" clId="Web-{F10CBB0F-FBE9-4583-8D39-54BEF70AFC34}" dt="2021-03-23T18:27:52.228" v="30"/>
          <ac:spMkLst>
            <pc:docMk/>
            <pc:sldMk cId="918293184" sldId="268"/>
            <ac:spMk id="10" creationId="{0DBA80B1-3B69-49C0-8AC9-716ABA57F577}"/>
          </ac:spMkLst>
        </pc:spChg>
        <pc:spChg chg="add del">
          <ac:chgData name="Gość" userId="d82f56fc1b92a97e" providerId="Windows Live" clId="Web-{F10CBB0F-FBE9-4583-8D39-54BEF70AFC34}" dt="2021-03-23T18:27:52.228" v="30"/>
          <ac:spMkLst>
            <pc:docMk/>
            <pc:sldMk cId="918293184" sldId="268"/>
            <ac:spMk id="12" creationId="{047E1103-B264-49BE-BC2A-F4E40BD33B41}"/>
          </ac:spMkLst>
        </pc:spChg>
        <pc:spChg chg="add del">
          <ac:chgData name="Gość" userId="d82f56fc1b92a97e" providerId="Windows Live" clId="Web-{F10CBB0F-FBE9-4583-8D39-54BEF70AFC34}" dt="2021-03-23T18:27:52.228" v="30"/>
          <ac:spMkLst>
            <pc:docMk/>
            <pc:sldMk cId="918293184" sldId="268"/>
            <ac:spMk id="14" creationId="{52DA11B6-B538-4624-9628-98B823D761D5}"/>
          </ac:spMkLst>
        </pc:spChg>
        <pc:spChg chg="add del">
          <ac:chgData name="Gość" userId="d82f56fc1b92a97e" providerId="Windows Live" clId="Web-{F10CBB0F-FBE9-4583-8D39-54BEF70AFC34}" dt="2021-03-23T18:27:52.228" v="30"/>
          <ac:spMkLst>
            <pc:docMk/>
            <pc:sldMk cId="918293184" sldId="268"/>
            <ac:spMk id="16" creationId="{CFB1CB5B-67A5-45DB-B8E1-7A09A642E3E4}"/>
          </ac:spMkLst>
        </pc:spChg>
        <pc:spChg chg="add del">
          <ac:chgData name="Gość" userId="d82f56fc1b92a97e" providerId="Windows Live" clId="Web-{F10CBB0F-FBE9-4583-8D39-54BEF70AFC34}" dt="2021-03-23T18:34:51.645" v="48"/>
          <ac:spMkLst>
            <pc:docMk/>
            <pc:sldMk cId="918293184" sldId="268"/>
            <ac:spMk id="21" creationId="{B6EE7E08-B389-43E5-B019-1B0A8ACBBD93}"/>
          </ac:spMkLst>
        </pc:spChg>
        <pc:spChg chg="add del">
          <ac:chgData name="Gość" userId="d82f56fc1b92a97e" providerId="Windows Live" clId="Web-{F10CBB0F-FBE9-4583-8D39-54BEF70AFC34}" dt="2021-03-23T18:34:51.645" v="48"/>
          <ac:spMkLst>
            <pc:docMk/>
            <pc:sldMk cId="918293184" sldId="268"/>
            <ac:spMk id="23" creationId="{E60D94A5-8A09-4BAB-8F7C-69BC34C54DDE}"/>
          </ac:spMkLst>
        </pc:spChg>
        <pc:spChg chg="add del">
          <ac:chgData name="Gość" userId="d82f56fc1b92a97e" providerId="Windows Live" clId="Web-{F10CBB0F-FBE9-4583-8D39-54BEF70AFC34}" dt="2021-03-23T18:34:51.645" v="48"/>
          <ac:spMkLst>
            <pc:docMk/>
            <pc:sldMk cId="918293184" sldId="268"/>
            <ac:spMk id="25" creationId="{7A1AE32B-3A6E-4C5E-8FEB-73861B9A26B5}"/>
          </ac:spMkLst>
        </pc:spChg>
        <pc:spChg chg="add">
          <ac:chgData name="Gość" userId="d82f56fc1b92a97e" providerId="Windows Live" clId="Web-{F10CBB0F-FBE9-4583-8D39-54BEF70AFC34}" dt="2021-03-23T18:34:51.645" v="48"/>
          <ac:spMkLst>
            <pc:docMk/>
            <pc:sldMk cId="918293184" sldId="268"/>
            <ac:spMk id="30" creationId="{B6EE7E08-B389-43E5-B019-1B0A8ACBBD93}"/>
          </ac:spMkLst>
        </pc:spChg>
        <pc:spChg chg="add">
          <ac:chgData name="Gość" userId="d82f56fc1b92a97e" providerId="Windows Live" clId="Web-{F10CBB0F-FBE9-4583-8D39-54BEF70AFC34}" dt="2021-03-23T18:34:51.645" v="48"/>
          <ac:spMkLst>
            <pc:docMk/>
            <pc:sldMk cId="918293184" sldId="268"/>
            <ac:spMk id="32" creationId="{E60D94A5-8A09-4BAB-8F7C-69BC34C54DDE}"/>
          </ac:spMkLst>
        </pc:spChg>
        <pc:spChg chg="add">
          <ac:chgData name="Gość" userId="d82f56fc1b92a97e" providerId="Windows Live" clId="Web-{F10CBB0F-FBE9-4583-8D39-54BEF70AFC34}" dt="2021-03-23T18:34:51.645" v="48"/>
          <ac:spMkLst>
            <pc:docMk/>
            <pc:sldMk cId="918293184" sldId="268"/>
            <ac:spMk id="34" creationId="{7A1AE32B-3A6E-4C5E-8FEB-73861B9A26B5}"/>
          </ac:spMkLst>
        </pc:spChg>
        <pc:picChg chg="add mod ord">
          <ac:chgData name="Gość" userId="d82f56fc1b92a97e" providerId="Windows Live" clId="Web-{F10CBB0F-FBE9-4583-8D39-54BEF70AFC34}" dt="2021-03-23T18:27:52.228" v="30"/>
          <ac:picMkLst>
            <pc:docMk/>
            <pc:sldMk cId="918293184" sldId="268"/>
            <ac:picMk id="4" creationId="{63191DAA-4D7C-4410-AA3B-3C350385B11A}"/>
          </ac:picMkLst>
        </pc:picChg>
      </pc:sldChg>
      <pc:sldChg chg="addSp delSp modSp new mod setBg setClrOvrMap">
        <pc:chgData name="Gość" userId="d82f56fc1b92a97e" providerId="Windows Live" clId="Web-{F10CBB0F-FBE9-4583-8D39-54BEF70AFC34}" dt="2021-03-23T18:37:56.352" v="68" actId="14100"/>
        <pc:sldMkLst>
          <pc:docMk/>
          <pc:sldMk cId="1095181289" sldId="269"/>
        </pc:sldMkLst>
        <pc:spChg chg="del mod">
          <ac:chgData name="Gość" userId="d82f56fc1b92a97e" providerId="Windows Live" clId="Web-{F10CBB0F-FBE9-4583-8D39-54BEF70AFC34}" dt="2021-03-23T18:37:48.102" v="64"/>
          <ac:spMkLst>
            <pc:docMk/>
            <pc:sldMk cId="1095181289" sldId="269"/>
            <ac:spMk id="2" creationId="{072F83A1-5068-43A4-B389-38696B346154}"/>
          </ac:spMkLst>
        </pc:spChg>
        <pc:spChg chg="mod">
          <ac:chgData name="Gość" userId="d82f56fc1b92a97e" providerId="Windows Live" clId="Web-{F10CBB0F-FBE9-4583-8D39-54BEF70AFC34}" dt="2021-03-23T18:37:56.352" v="68" actId="14100"/>
          <ac:spMkLst>
            <pc:docMk/>
            <pc:sldMk cId="1095181289" sldId="269"/>
            <ac:spMk id="3" creationId="{862EF1B0-A856-4745-8218-0354C37051B9}"/>
          </ac:spMkLst>
        </pc:spChg>
        <pc:spChg chg="add del">
          <ac:chgData name="Gość" userId="d82f56fc1b92a97e" providerId="Windows Live" clId="Web-{F10CBB0F-FBE9-4583-8D39-54BEF70AFC34}" dt="2021-03-23T18:37:36.789" v="61"/>
          <ac:spMkLst>
            <pc:docMk/>
            <pc:sldMk cId="1095181289" sldId="269"/>
            <ac:spMk id="6" creationId="{CD64F326-929E-45E2-B54D-DC7E17207734}"/>
          </ac:spMkLst>
        </pc:spChg>
        <pc:spChg chg="add del">
          <ac:chgData name="Gość" userId="d82f56fc1b92a97e" providerId="Windows Live" clId="Web-{F10CBB0F-FBE9-4583-8D39-54BEF70AFC34}" dt="2021-03-23T18:37:36.789" v="61"/>
          <ac:spMkLst>
            <pc:docMk/>
            <pc:sldMk cId="1095181289" sldId="269"/>
            <ac:spMk id="7" creationId="{7BFCDFD7-7B3B-4ED9-B533-34D0B37244F1}"/>
          </ac:spMkLst>
        </pc:spChg>
        <pc:spChg chg="add del">
          <ac:chgData name="Gość" userId="d82f56fc1b92a97e" providerId="Windows Live" clId="Web-{F10CBB0F-FBE9-4583-8D39-54BEF70AFC34}" dt="2021-03-23T18:37:09.538" v="54"/>
          <ac:spMkLst>
            <pc:docMk/>
            <pc:sldMk cId="1095181289" sldId="269"/>
            <ac:spMk id="9" creationId="{B6EE7E08-B389-43E5-B019-1B0A8ACBBD93}"/>
          </ac:spMkLst>
        </pc:spChg>
        <pc:spChg chg="add del">
          <ac:chgData name="Gość" userId="d82f56fc1b92a97e" providerId="Windows Live" clId="Web-{F10CBB0F-FBE9-4583-8D39-54BEF70AFC34}" dt="2021-03-23T18:37:09.538" v="54"/>
          <ac:spMkLst>
            <pc:docMk/>
            <pc:sldMk cId="1095181289" sldId="269"/>
            <ac:spMk id="11" creationId="{E60D94A5-8A09-4BAB-8F7C-69BC34C54DDE}"/>
          </ac:spMkLst>
        </pc:spChg>
        <pc:spChg chg="add">
          <ac:chgData name="Gość" userId="d82f56fc1b92a97e" providerId="Windows Live" clId="Web-{F10CBB0F-FBE9-4583-8D39-54BEF70AFC34}" dt="2021-03-23T18:37:36.789" v="61"/>
          <ac:spMkLst>
            <pc:docMk/>
            <pc:sldMk cId="1095181289" sldId="269"/>
            <ac:spMk id="12" creationId="{78632963-757B-40C2-BB84-FC6107A54DAD}"/>
          </ac:spMkLst>
        </pc:spChg>
        <pc:spChg chg="add del">
          <ac:chgData name="Gość" userId="d82f56fc1b92a97e" providerId="Windows Live" clId="Web-{F10CBB0F-FBE9-4583-8D39-54BEF70AFC34}" dt="2021-03-23T18:37:09.538" v="54"/>
          <ac:spMkLst>
            <pc:docMk/>
            <pc:sldMk cId="1095181289" sldId="269"/>
            <ac:spMk id="13" creationId="{7A1AE32B-3A6E-4C5E-8FEB-73861B9A26B5}"/>
          </ac:spMkLst>
        </pc:spChg>
        <pc:spChg chg="add">
          <ac:chgData name="Gość" userId="d82f56fc1b92a97e" providerId="Windows Live" clId="Web-{F10CBB0F-FBE9-4583-8D39-54BEF70AFC34}" dt="2021-03-23T18:37:36.789" v="61"/>
          <ac:spMkLst>
            <pc:docMk/>
            <pc:sldMk cId="1095181289" sldId="269"/>
            <ac:spMk id="14" creationId="{2853AE55-7E35-44B0-89F1-3F52B262AF33}"/>
          </ac:spMkLst>
        </pc:spChg>
        <pc:spChg chg="add">
          <ac:chgData name="Gość" userId="d82f56fc1b92a97e" providerId="Windows Live" clId="Web-{F10CBB0F-FBE9-4583-8D39-54BEF70AFC34}" dt="2021-03-23T18:37:36.789" v="61"/>
          <ac:spMkLst>
            <pc:docMk/>
            <pc:sldMk cId="1095181289" sldId="269"/>
            <ac:spMk id="16" creationId="{DBC4BE4D-4B50-4F51-9F85-4B5D60B02D81}"/>
          </ac:spMkLst>
        </pc:spChg>
        <pc:picChg chg="add mod ord">
          <ac:chgData name="Gość" userId="d82f56fc1b92a97e" providerId="Windows Live" clId="Web-{F10CBB0F-FBE9-4583-8D39-54BEF70AFC34}" dt="2021-03-23T18:37:50.258" v="65" actId="1076"/>
          <ac:picMkLst>
            <pc:docMk/>
            <pc:sldMk cId="1095181289" sldId="269"/>
            <ac:picMk id="4" creationId="{A4840207-3514-4AD0-9D51-D938EEEAC153}"/>
          </ac:picMkLst>
        </pc:picChg>
      </pc:sldChg>
      <pc:sldChg chg="new">
        <pc:chgData name="Gość" userId="d82f56fc1b92a97e" providerId="Windows Live" clId="Web-{F10CBB0F-FBE9-4583-8D39-54BEF70AFC34}" dt="2021-03-23T18:38:04.305" v="69"/>
        <pc:sldMkLst>
          <pc:docMk/>
          <pc:sldMk cId="3393102389" sldId="270"/>
        </pc:sldMkLst>
      </pc:sldChg>
    </pc:docChg>
  </pc:docChgLst>
  <pc:docChgLst>
    <pc:chgData name="Gość" userId="d82f56fc1b92a97e" providerId="Windows Live" clId="Web-{5986B6DA-3BEB-4C33-987A-585FE2EF6199}"/>
    <pc:docChg chg="addSld modSld addMainMaster delMainMaster">
      <pc:chgData name="Gość" userId="d82f56fc1b92a97e" providerId="Windows Live" clId="Web-{5986B6DA-3BEB-4C33-987A-585FE2EF6199}" dt="2021-03-22T23:07:09.127" v="584"/>
      <pc:docMkLst>
        <pc:docMk/>
      </pc:docMkLst>
      <pc:sldChg chg="addSp delSp modSp mod setBg modClrScheme setClrOvrMap chgLayout">
        <pc:chgData name="Gość" userId="d82f56fc1b92a97e" providerId="Windows Live" clId="Web-{5986B6DA-3BEB-4C33-987A-585FE2EF6199}" dt="2021-03-21T20:08:57.599" v="261" actId="20577"/>
        <pc:sldMkLst>
          <pc:docMk/>
          <pc:sldMk cId="553726541" sldId="256"/>
        </pc:sldMkLst>
        <pc:spChg chg="mod">
          <ac:chgData name="Gość" userId="d82f56fc1b92a97e" providerId="Windows Live" clId="Web-{5986B6DA-3BEB-4C33-987A-585FE2EF6199}" dt="2021-03-21T20:08:57.599" v="261" actId="20577"/>
          <ac:spMkLst>
            <pc:docMk/>
            <pc:sldMk cId="553726541" sldId="256"/>
            <ac:spMk id="2" creationId="{9FB28281-3783-403A-B1AB-0182A003DFE3}"/>
          </ac:spMkLst>
        </pc:spChg>
        <pc:spChg chg="mod">
          <ac:chgData name="Gość" userId="d82f56fc1b92a97e" providerId="Windows Live" clId="Web-{5986B6DA-3BEB-4C33-987A-585FE2EF6199}" dt="2021-03-21T18:37:21.609" v="42" actId="20577"/>
          <ac:spMkLst>
            <pc:docMk/>
            <pc:sldMk cId="553726541" sldId="256"/>
            <ac:spMk id="3" creationId="{C4542EAC-8BF3-4BFD-9891-145BC49409C2}"/>
          </ac:spMkLst>
        </pc:spChg>
        <pc:spChg chg="add del">
          <ac:chgData name="Gość" userId="d82f56fc1b92a97e" providerId="Windows Live" clId="Web-{5986B6DA-3BEB-4C33-987A-585FE2EF6199}" dt="2021-03-21T18:37:11.203" v="27"/>
          <ac:spMkLst>
            <pc:docMk/>
            <pc:sldMk cId="553726541" sldId="256"/>
            <ac:spMk id="9" creationId="{D2306AB6-9D65-4F8E-9FD7-C3F3A3DE395D}"/>
          </ac:spMkLst>
        </pc:spChg>
        <pc:spChg chg="add del">
          <ac:chgData name="Gość" userId="d82f56fc1b92a97e" providerId="Windows Live" clId="Web-{5986B6DA-3BEB-4C33-987A-585FE2EF6199}" dt="2021-03-21T18:37:11.203" v="27"/>
          <ac:spMkLst>
            <pc:docMk/>
            <pc:sldMk cId="553726541" sldId="256"/>
            <ac:spMk id="11" creationId="{284C940E-7A1D-418E-A9E8-C9852CA8EE57}"/>
          </ac:spMkLst>
        </pc:spChg>
        <pc:spChg chg="add del">
          <ac:chgData name="Gość" userId="d82f56fc1b92a97e" providerId="Windows Live" clId="Web-{5986B6DA-3BEB-4C33-987A-585FE2EF6199}" dt="2021-03-21T18:37:11.203" v="27"/>
          <ac:spMkLst>
            <pc:docMk/>
            <pc:sldMk cId="553726541" sldId="256"/>
            <ac:spMk id="13" creationId="{72E0F698-EDF5-464C-B466-8D34B8AF17C7}"/>
          </ac:spMkLst>
        </pc:spChg>
        <pc:spChg chg="add del">
          <ac:chgData name="Gość" userId="d82f56fc1b92a97e" providerId="Windows Live" clId="Web-{5986B6DA-3BEB-4C33-987A-585FE2EF6199}" dt="2021-03-21T18:37:11.156" v="26"/>
          <ac:spMkLst>
            <pc:docMk/>
            <pc:sldMk cId="553726541" sldId="256"/>
            <ac:spMk id="15" creationId="{ACE9E2ED-2BB1-46AE-A037-86EC1BFB3373}"/>
          </ac:spMkLst>
        </pc:spChg>
        <pc:spChg chg="add del">
          <ac:chgData name="Gość" userId="d82f56fc1b92a97e" providerId="Windows Live" clId="Web-{5986B6DA-3BEB-4C33-987A-585FE2EF6199}" dt="2021-03-21T18:37:11.156" v="26"/>
          <ac:spMkLst>
            <pc:docMk/>
            <pc:sldMk cId="553726541" sldId="256"/>
            <ac:spMk id="16" creationId="{D28B54C3-B57B-472A-B96E-1FCB67093DC2}"/>
          </ac:spMkLst>
        </pc:spChg>
        <pc:spChg chg="add del">
          <ac:chgData name="Gość" userId="d82f56fc1b92a97e" providerId="Windows Live" clId="Web-{5986B6DA-3BEB-4C33-987A-585FE2EF6199}" dt="2021-03-21T18:37:11.156" v="26"/>
          <ac:spMkLst>
            <pc:docMk/>
            <pc:sldMk cId="553726541" sldId="256"/>
            <ac:spMk id="17" creationId="{C4C9F2B0-1044-46EB-8AEB-C3BFFDE6C2CC}"/>
          </ac:spMkLst>
        </pc:spChg>
        <pc:spChg chg="add del">
          <ac:chgData name="Gość" userId="d82f56fc1b92a97e" providerId="Windows Live" clId="Web-{5986B6DA-3BEB-4C33-987A-585FE2EF6199}" dt="2021-03-21T18:37:06.156" v="24"/>
          <ac:spMkLst>
            <pc:docMk/>
            <pc:sldMk cId="553726541" sldId="256"/>
            <ac:spMk id="18" creationId="{526E0BFB-CDF1-4990-8C11-AC849311E0A8}"/>
          </ac:spMkLst>
        </pc:spChg>
        <pc:spChg chg="add del">
          <ac:chgData name="Gość" userId="d82f56fc1b92a97e" providerId="Windows Live" clId="Web-{5986B6DA-3BEB-4C33-987A-585FE2EF6199}" dt="2021-03-21T18:37:11.156" v="26"/>
          <ac:spMkLst>
            <pc:docMk/>
            <pc:sldMk cId="553726541" sldId="256"/>
            <ac:spMk id="19" creationId="{7DB3C429-F8DA-49B9-AF84-21996FCF78B5}"/>
          </ac:spMkLst>
        </pc:spChg>
        <pc:spChg chg="add del">
          <ac:chgData name="Gość" userId="d82f56fc1b92a97e" providerId="Windows Live" clId="Web-{5986B6DA-3BEB-4C33-987A-585FE2EF6199}" dt="2021-03-21T18:37:06.156" v="24"/>
          <ac:spMkLst>
            <pc:docMk/>
            <pc:sldMk cId="553726541" sldId="256"/>
            <ac:spMk id="20" creationId="{6069A1F8-9BEB-4786-9694-FC48B2D75D21}"/>
          </ac:spMkLst>
        </pc:spChg>
        <pc:spChg chg="add">
          <ac:chgData name="Gość" userId="d82f56fc1b92a97e" providerId="Windows Live" clId="Web-{5986B6DA-3BEB-4C33-987A-585FE2EF6199}" dt="2021-03-21T18:37:11.203" v="27"/>
          <ac:spMkLst>
            <pc:docMk/>
            <pc:sldMk cId="553726541" sldId="256"/>
            <ac:spMk id="21" creationId="{2644B391-9BFE-445C-A9EC-F544BB85FBC7}"/>
          </ac:spMkLst>
        </pc:spChg>
        <pc:spChg chg="add del">
          <ac:chgData name="Gość" userId="d82f56fc1b92a97e" providerId="Windows Live" clId="Web-{5986B6DA-3BEB-4C33-987A-585FE2EF6199}" dt="2021-03-21T18:37:06.156" v="24"/>
          <ac:spMkLst>
            <pc:docMk/>
            <pc:sldMk cId="553726541" sldId="256"/>
            <ac:spMk id="22" creationId="{AF2F604E-43BE-4DC3-B983-E071523364F8}"/>
          </ac:spMkLst>
        </pc:spChg>
        <pc:spChg chg="add">
          <ac:chgData name="Gość" userId="d82f56fc1b92a97e" providerId="Windows Live" clId="Web-{5986B6DA-3BEB-4C33-987A-585FE2EF6199}" dt="2021-03-21T18:37:11.203" v="27"/>
          <ac:spMkLst>
            <pc:docMk/>
            <pc:sldMk cId="553726541" sldId="256"/>
            <ac:spMk id="23" creationId="{80F26E69-87D9-4655-AE7B-280A87AA3CAD}"/>
          </ac:spMkLst>
        </pc:spChg>
        <pc:spChg chg="add del">
          <ac:chgData name="Gość" userId="d82f56fc1b92a97e" providerId="Windows Live" clId="Web-{5986B6DA-3BEB-4C33-987A-585FE2EF6199}" dt="2021-03-21T18:37:06.156" v="24"/>
          <ac:spMkLst>
            <pc:docMk/>
            <pc:sldMk cId="553726541" sldId="256"/>
            <ac:spMk id="24" creationId="{08C9B587-E65E-4B52-B37C-ABEBB6E87928}"/>
          </ac:spMkLst>
        </pc:spChg>
        <pc:picChg chg="add mod ord">
          <ac:chgData name="Gość" userId="d82f56fc1b92a97e" providerId="Windows Live" clId="Web-{5986B6DA-3BEB-4C33-987A-585FE2EF6199}" dt="2021-03-21T18:37:11.203" v="27"/>
          <ac:picMkLst>
            <pc:docMk/>
            <pc:sldMk cId="553726541" sldId="256"/>
            <ac:picMk id="4" creationId="{2FC6E9B9-9463-4E7D-A553-1AC67C316B7F}"/>
          </ac:picMkLst>
        </pc:picChg>
      </pc:sldChg>
      <pc:sldChg chg="addSp delSp modSp new mod setBg setClrOvrMap">
        <pc:chgData name="Gość" userId="d82f56fc1b92a97e" providerId="Windows Live" clId="Web-{5986B6DA-3BEB-4C33-987A-585FE2EF6199}" dt="2021-03-22T19:29:02.935" v="314" actId="20577"/>
        <pc:sldMkLst>
          <pc:docMk/>
          <pc:sldMk cId="638008450" sldId="257"/>
        </pc:sldMkLst>
        <pc:spChg chg="del mod">
          <ac:chgData name="Gość" userId="d82f56fc1b92a97e" providerId="Windows Live" clId="Web-{5986B6DA-3BEB-4C33-987A-585FE2EF6199}" dt="2021-03-21T18:38:16.642" v="49"/>
          <ac:spMkLst>
            <pc:docMk/>
            <pc:sldMk cId="638008450" sldId="257"/>
            <ac:spMk id="2" creationId="{B4E3AFA8-6D8A-4FBB-BD7A-804C9E6FE3D4}"/>
          </ac:spMkLst>
        </pc:spChg>
        <pc:spChg chg="add del mod">
          <ac:chgData name="Gość" userId="d82f56fc1b92a97e" providerId="Windows Live" clId="Web-{5986B6DA-3BEB-4C33-987A-585FE2EF6199}" dt="2021-03-21T18:39:31.816" v="56"/>
          <ac:spMkLst>
            <pc:docMk/>
            <pc:sldMk cId="638008450" sldId="257"/>
            <ac:spMk id="3" creationId="{A7875C00-2F7F-47DE-A3A6-BD29AC6C2682}"/>
          </ac:spMkLst>
        </pc:spChg>
        <pc:spChg chg="add mod">
          <ac:chgData name="Gość" userId="d82f56fc1b92a97e" providerId="Windows Live" clId="Web-{5986B6DA-3BEB-4C33-987A-585FE2EF6199}" dt="2021-03-21T18:49:59.581" v="122"/>
          <ac:spMkLst>
            <pc:docMk/>
            <pc:sldMk cId="638008450" sldId="257"/>
            <ac:spMk id="4" creationId="{17CB81C3-8DE6-42CC-BAFC-1E41BB12279B}"/>
          </ac:spMkLst>
        </pc:spChg>
        <pc:spChg chg="add del">
          <ac:chgData name="Gość" userId="d82f56fc1b92a97e" providerId="Windows Live" clId="Web-{5986B6DA-3BEB-4C33-987A-585FE2EF6199}" dt="2021-03-21T18:37:55.485" v="47"/>
          <ac:spMkLst>
            <pc:docMk/>
            <pc:sldMk cId="638008450" sldId="257"/>
            <ac:spMk id="5" creationId="{F04BED5A-E98E-4DA0-BAA5-4F6AB2492D6C}"/>
          </ac:spMkLst>
        </pc:spChg>
        <pc:spChg chg="add del">
          <ac:chgData name="Gość" userId="d82f56fc1b92a97e" providerId="Windows Live" clId="Web-{5986B6DA-3BEB-4C33-987A-585FE2EF6199}" dt="2021-03-21T18:37:55.485" v="47"/>
          <ac:spMkLst>
            <pc:docMk/>
            <pc:sldMk cId="638008450" sldId="257"/>
            <ac:spMk id="6" creationId="{EB64B94A-E40E-48CE-BD7B-C1A30AE572FB}"/>
          </ac:spMkLst>
        </pc:spChg>
        <pc:spChg chg="add del">
          <ac:chgData name="Gość" userId="d82f56fc1b92a97e" providerId="Windows Live" clId="Web-{5986B6DA-3BEB-4C33-987A-585FE2EF6199}" dt="2021-03-21T18:37:53.032" v="45"/>
          <ac:spMkLst>
            <pc:docMk/>
            <pc:sldMk cId="638008450" sldId="257"/>
            <ac:spMk id="8" creationId="{904DB13E-F722-4ED6-BB00-556651E95281}"/>
          </ac:spMkLst>
        </pc:spChg>
        <pc:spChg chg="add del">
          <ac:chgData name="Gość" userId="d82f56fc1b92a97e" providerId="Windows Live" clId="Web-{5986B6DA-3BEB-4C33-987A-585FE2EF6199}" dt="2021-03-21T18:37:55.485" v="47"/>
          <ac:spMkLst>
            <pc:docMk/>
            <pc:sldMk cId="638008450" sldId="257"/>
            <ac:spMk id="9" creationId="{D1B26337-5AA4-470D-9687-5907CB53BAE9}"/>
          </ac:spMkLst>
        </pc:spChg>
        <pc:spChg chg="add del">
          <ac:chgData name="Gość" userId="d82f56fc1b92a97e" providerId="Windows Live" clId="Web-{5986B6DA-3BEB-4C33-987A-585FE2EF6199}" dt="2021-03-21T18:37:53.032" v="45"/>
          <ac:spMkLst>
            <pc:docMk/>
            <pc:sldMk cId="638008450" sldId="257"/>
            <ac:spMk id="10" creationId="{7B58A187-A4B1-42EB-A4C7-8635BA507BCE}"/>
          </ac:spMkLst>
        </pc:spChg>
        <pc:spChg chg="add del">
          <ac:chgData name="Gość" userId="d82f56fc1b92a97e" providerId="Windows Live" clId="Web-{5986B6DA-3BEB-4C33-987A-585FE2EF6199}" dt="2021-03-21T18:49:59.581" v="122"/>
          <ac:spMkLst>
            <pc:docMk/>
            <pc:sldMk cId="638008450" sldId="257"/>
            <ac:spMk id="11" creationId="{ED15573D-0E45-4691-B525-471152EC18CD}"/>
          </ac:spMkLst>
        </pc:spChg>
        <pc:spChg chg="add del">
          <ac:chgData name="Gość" userId="d82f56fc1b92a97e" providerId="Windows Live" clId="Web-{5986B6DA-3BEB-4C33-987A-585FE2EF6199}" dt="2021-03-21T18:37:53.032" v="45"/>
          <ac:spMkLst>
            <pc:docMk/>
            <pc:sldMk cId="638008450" sldId="257"/>
            <ac:spMk id="12" creationId="{37F14E7F-3054-458C-ACF9-A8DA1757C65C}"/>
          </ac:spMkLst>
        </pc:spChg>
        <pc:spChg chg="add del">
          <ac:chgData name="Gość" userId="d82f56fc1b92a97e" providerId="Windows Live" clId="Web-{5986B6DA-3BEB-4C33-987A-585FE2EF6199}" dt="2021-03-21T18:49:59.581" v="122"/>
          <ac:spMkLst>
            <pc:docMk/>
            <pc:sldMk cId="638008450" sldId="257"/>
            <ac:spMk id="13" creationId="{9E448559-19A4-4252-8C27-54C1DA906F8A}"/>
          </ac:spMkLst>
        </pc:spChg>
        <pc:spChg chg="add del">
          <ac:chgData name="Gość" userId="d82f56fc1b92a97e" providerId="Windows Live" clId="Web-{5986B6DA-3BEB-4C33-987A-585FE2EF6199}" dt="2021-03-21T18:37:53.032" v="45"/>
          <ac:spMkLst>
            <pc:docMk/>
            <pc:sldMk cId="638008450" sldId="257"/>
            <ac:spMk id="14" creationId="{93747C1C-97FC-4D70-A6C8-A01FBCF5A9DC}"/>
          </ac:spMkLst>
        </pc:spChg>
        <pc:spChg chg="add del">
          <ac:chgData name="Gość" userId="d82f56fc1b92a97e" providerId="Windows Live" clId="Web-{5986B6DA-3BEB-4C33-987A-585FE2EF6199}" dt="2021-03-21T18:49:59.581" v="122"/>
          <ac:spMkLst>
            <pc:docMk/>
            <pc:sldMk cId="638008450" sldId="257"/>
            <ac:spMk id="15" creationId="{1B19C35E-4E30-4F1D-9FC2-F2FA6191E453}"/>
          </ac:spMkLst>
        </pc:spChg>
        <pc:spChg chg="add del">
          <ac:chgData name="Gość" userId="d82f56fc1b92a97e" providerId="Windows Live" clId="Web-{5986B6DA-3BEB-4C33-987A-585FE2EF6199}" dt="2021-03-21T18:37:53.032" v="45"/>
          <ac:spMkLst>
            <pc:docMk/>
            <pc:sldMk cId="638008450" sldId="257"/>
            <ac:spMk id="21" creationId="{B66F8A2C-B8CF-4B20-9A73-2ADCF6302755}"/>
          </ac:spMkLst>
        </pc:spChg>
        <pc:spChg chg="add del">
          <ac:chgData name="Gość" userId="d82f56fc1b92a97e" providerId="Windows Live" clId="Web-{5986B6DA-3BEB-4C33-987A-585FE2EF6199}" dt="2021-03-21T18:39:50.394" v="61"/>
          <ac:spMkLst>
            <pc:docMk/>
            <pc:sldMk cId="638008450" sldId="257"/>
            <ac:spMk id="22" creationId="{B6EE7E08-B389-43E5-B019-1B0A8ACBBD93}"/>
          </ac:spMkLst>
        </pc:spChg>
        <pc:spChg chg="add del">
          <ac:chgData name="Gość" userId="d82f56fc1b92a97e" providerId="Windows Live" clId="Web-{5986B6DA-3BEB-4C33-987A-585FE2EF6199}" dt="2021-03-21T18:37:53.032" v="45"/>
          <ac:spMkLst>
            <pc:docMk/>
            <pc:sldMk cId="638008450" sldId="257"/>
            <ac:spMk id="23" creationId="{B5DD78E9-DE0D-47AF-A0DB-F475221E3DC7}"/>
          </ac:spMkLst>
        </pc:spChg>
        <pc:spChg chg="add del">
          <ac:chgData name="Gość" userId="d82f56fc1b92a97e" providerId="Windows Live" clId="Web-{5986B6DA-3BEB-4C33-987A-585FE2EF6199}" dt="2021-03-21T18:39:50.394" v="61"/>
          <ac:spMkLst>
            <pc:docMk/>
            <pc:sldMk cId="638008450" sldId="257"/>
            <ac:spMk id="24" creationId="{E60D94A5-8A09-4BAB-8F7C-69BC34C54DDE}"/>
          </ac:spMkLst>
        </pc:spChg>
        <pc:spChg chg="add del">
          <ac:chgData name="Gość" userId="d82f56fc1b92a97e" providerId="Windows Live" clId="Web-{5986B6DA-3BEB-4C33-987A-585FE2EF6199}" dt="2021-03-21T18:37:53.032" v="45"/>
          <ac:spMkLst>
            <pc:docMk/>
            <pc:sldMk cId="638008450" sldId="257"/>
            <ac:spMk id="25" creationId="{A118D329-2010-4A15-B57C-429FFAE35B11}"/>
          </ac:spMkLst>
        </pc:spChg>
        <pc:spChg chg="add del">
          <ac:chgData name="Gość" userId="d82f56fc1b92a97e" providerId="Windows Live" clId="Web-{5986B6DA-3BEB-4C33-987A-585FE2EF6199}" dt="2021-03-21T18:39:55.301" v="63"/>
          <ac:spMkLst>
            <pc:docMk/>
            <pc:sldMk cId="638008450" sldId="257"/>
            <ac:spMk id="26" creationId="{E192707B-B929-41A7-9B41-E959A1C689E4}"/>
          </ac:spMkLst>
        </pc:spChg>
        <pc:spChg chg="add del">
          <ac:chgData name="Gość" userId="d82f56fc1b92a97e" providerId="Windows Live" clId="Web-{5986B6DA-3BEB-4C33-987A-585FE2EF6199}" dt="2021-03-21T18:39:55.301" v="63"/>
          <ac:spMkLst>
            <pc:docMk/>
            <pc:sldMk cId="638008450" sldId="257"/>
            <ac:spMk id="28" creationId="{8FB4235C-4505-46C7-AD8F-8769A1972FC1}"/>
          </ac:spMkLst>
        </pc:spChg>
        <pc:spChg chg="add del">
          <ac:chgData name="Gość" userId="d82f56fc1b92a97e" providerId="Windows Live" clId="Web-{5986B6DA-3BEB-4C33-987A-585FE2EF6199}" dt="2021-03-21T18:39:50.394" v="61"/>
          <ac:spMkLst>
            <pc:docMk/>
            <pc:sldMk cId="638008450" sldId="257"/>
            <ac:spMk id="29" creationId="{7A1AE32B-3A6E-4C5E-8FEB-73861B9A26B5}"/>
          </ac:spMkLst>
        </pc:spChg>
        <pc:spChg chg="add del">
          <ac:chgData name="Gość" userId="d82f56fc1b92a97e" providerId="Windows Live" clId="Web-{5986B6DA-3BEB-4C33-987A-585FE2EF6199}" dt="2021-03-21T18:39:57.754" v="65"/>
          <ac:spMkLst>
            <pc:docMk/>
            <pc:sldMk cId="638008450" sldId="257"/>
            <ac:spMk id="30" creationId="{4E9EDDFA-8F05-462B-8D3E-5B9C4FBC735B}"/>
          </ac:spMkLst>
        </pc:spChg>
        <pc:spChg chg="add del">
          <ac:chgData name="Gość" userId="d82f56fc1b92a97e" providerId="Windows Live" clId="Web-{5986B6DA-3BEB-4C33-987A-585FE2EF6199}" dt="2021-03-21T18:39:57.754" v="65"/>
          <ac:spMkLst>
            <pc:docMk/>
            <pc:sldMk cId="638008450" sldId="257"/>
            <ac:spMk id="31" creationId="{143F9A23-3237-4ED6-A1E9-C0E6530E053B}"/>
          </ac:spMkLst>
        </pc:spChg>
        <pc:spChg chg="add del">
          <ac:chgData name="Gość" userId="d82f56fc1b92a97e" providerId="Windows Live" clId="Web-{5986B6DA-3BEB-4C33-987A-585FE2EF6199}" dt="2021-03-21T18:39:57.754" v="65"/>
          <ac:spMkLst>
            <pc:docMk/>
            <pc:sldMk cId="638008450" sldId="257"/>
            <ac:spMk id="32" creationId="{C63CD46D-4335-4BA4-842A-BF835A99CB2C}"/>
          </ac:spMkLst>
        </pc:spChg>
        <pc:spChg chg="add del">
          <ac:chgData name="Gość" userId="d82f56fc1b92a97e" providerId="Windows Live" clId="Web-{5986B6DA-3BEB-4C33-987A-585FE2EF6199}" dt="2021-03-21T18:40:00.316" v="67"/>
          <ac:spMkLst>
            <pc:docMk/>
            <pc:sldMk cId="638008450" sldId="257"/>
            <ac:spMk id="33" creationId="{78632963-757B-40C2-BB84-FC6107A54DAD}"/>
          </ac:spMkLst>
        </pc:spChg>
        <pc:spChg chg="add del">
          <ac:chgData name="Gość" userId="d82f56fc1b92a97e" providerId="Windows Live" clId="Web-{5986B6DA-3BEB-4C33-987A-585FE2EF6199}" dt="2021-03-21T18:40:00.316" v="67"/>
          <ac:spMkLst>
            <pc:docMk/>
            <pc:sldMk cId="638008450" sldId="257"/>
            <ac:spMk id="34" creationId="{EE0D13DB-D099-4541-888D-DE0186F1C8F0}"/>
          </ac:spMkLst>
        </pc:spChg>
        <pc:spChg chg="add del">
          <ac:chgData name="Gość" userId="d82f56fc1b92a97e" providerId="Windows Live" clId="Web-{5986B6DA-3BEB-4C33-987A-585FE2EF6199}" dt="2021-03-21T18:40:00.316" v="67"/>
          <ac:spMkLst>
            <pc:docMk/>
            <pc:sldMk cId="638008450" sldId="257"/>
            <ac:spMk id="35" creationId="{2853AE55-7E35-44B0-89F1-3F52B262AF33}"/>
          </ac:spMkLst>
        </pc:spChg>
        <pc:spChg chg="add del">
          <ac:chgData name="Gość" userId="d82f56fc1b92a97e" providerId="Windows Live" clId="Web-{5986B6DA-3BEB-4C33-987A-585FE2EF6199}" dt="2021-03-21T18:40:00.316" v="67"/>
          <ac:spMkLst>
            <pc:docMk/>
            <pc:sldMk cId="638008450" sldId="257"/>
            <ac:spMk id="36" creationId="{DBC4BE4D-4B50-4F51-9F85-4B5D60B02D81}"/>
          </ac:spMkLst>
        </pc:spChg>
        <pc:spChg chg="add del">
          <ac:chgData name="Gość" userId="d82f56fc1b92a97e" providerId="Windows Live" clId="Web-{5986B6DA-3BEB-4C33-987A-585FE2EF6199}" dt="2021-03-21T18:40:07.192" v="69"/>
          <ac:spMkLst>
            <pc:docMk/>
            <pc:sldMk cId="638008450" sldId="257"/>
            <ac:spMk id="37" creationId="{11657BF2-BFFB-4FF0-9FE2-4D7F7A7C9D50}"/>
          </ac:spMkLst>
        </pc:spChg>
        <pc:spChg chg="add del">
          <ac:chgData name="Gość" userId="d82f56fc1b92a97e" providerId="Windows Live" clId="Web-{5986B6DA-3BEB-4C33-987A-585FE2EF6199}" dt="2021-03-21T18:40:07.192" v="69"/>
          <ac:spMkLst>
            <pc:docMk/>
            <pc:sldMk cId="638008450" sldId="257"/>
            <ac:spMk id="38" creationId="{25397171-E233-4F26-9A8C-29C436537DC4}"/>
          </ac:spMkLst>
        </pc:spChg>
        <pc:spChg chg="add del">
          <ac:chgData name="Gość" userId="d82f56fc1b92a97e" providerId="Windows Live" clId="Web-{5986B6DA-3BEB-4C33-987A-585FE2EF6199}" dt="2021-03-21T18:40:07.192" v="69"/>
          <ac:spMkLst>
            <pc:docMk/>
            <pc:sldMk cId="638008450" sldId="257"/>
            <ac:spMk id="39" creationId="{EA830B9C-C9EB-4D80-9552-AE9DE30758C9}"/>
          </ac:spMkLst>
        </pc:spChg>
        <pc:spChg chg="add del">
          <ac:chgData name="Gość" userId="d82f56fc1b92a97e" providerId="Windows Live" clId="Web-{5986B6DA-3BEB-4C33-987A-585FE2EF6199}" dt="2021-03-21T18:41:43.569" v="103"/>
          <ac:spMkLst>
            <pc:docMk/>
            <pc:sldMk cId="638008450" sldId="257"/>
            <ac:spMk id="40" creationId="{0EE3ACC5-126D-4BA4-8B45-7F0B5B839C51}"/>
          </ac:spMkLst>
        </pc:spChg>
        <pc:spChg chg="add del">
          <ac:chgData name="Gość" userId="d82f56fc1b92a97e" providerId="Windows Live" clId="Web-{5986B6DA-3BEB-4C33-987A-585FE2EF6199}" dt="2021-03-21T18:41:43.569" v="103"/>
          <ac:spMkLst>
            <pc:docMk/>
            <pc:sldMk cId="638008450" sldId="257"/>
            <ac:spMk id="41" creationId="{904DB13E-F722-4ED6-BB00-556651E95281}"/>
          </ac:spMkLst>
        </pc:spChg>
        <pc:spChg chg="add del">
          <ac:chgData name="Gość" userId="d82f56fc1b92a97e" providerId="Windows Live" clId="Web-{5986B6DA-3BEB-4C33-987A-585FE2EF6199}" dt="2021-03-21T18:41:43.569" v="103"/>
          <ac:spMkLst>
            <pc:docMk/>
            <pc:sldMk cId="638008450" sldId="257"/>
            <ac:spMk id="42" creationId="{AB2868F7-FE10-4289-A5BD-90763C7A2F5A}"/>
          </ac:spMkLst>
        </pc:spChg>
        <pc:spChg chg="add del">
          <ac:chgData name="Gość" userId="d82f56fc1b92a97e" providerId="Windows Live" clId="Web-{5986B6DA-3BEB-4C33-987A-585FE2EF6199}" dt="2021-03-21T18:41:43.569" v="103"/>
          <ac:spMkLst>
            <pc:docMk/>
            <pc:sldMk cId="638008450" sldId="257"/>
            <ac:spMk id="43" creationId="{1E8D93C5-28EB-42D0-86CE-D804955653CC}"/>
          </ac:spMkLst>
        </pc:spChg>
        <pc:spChg chg="add del">
          <ac:chgData name="Gość" userId="d82f56fc1b92a97e" providerId="Windows Live" clId="Web-{5986B6DA-3BEB-4C33-987A-585FE2EF6199}" dt="2021-03-21T18:41:43.569" v="103"/>
          <ac:spMkLst>
            <pc:docMk/>
            <pc:sldMk cId="638008450" sldId="257"/>
            <ac:spMk id="44" creationId="{BD94142C-10EE-487C-A327-404FDF358F22}"/>
          </ac:spMkLst>
        </pc:spChg>
        <pc:spChg chg="add del">
          <ac:chgData name="Gość" userId="d82f56fc1b92a97e" providerId="Windows Live" clId="Web-{5986B6DA-3BEB-4C33-987A-585FE2EF6199}" dt="2021-03-21T18:41:43.569" v="103"/>
          <ac:spMkLst>
            <pc:docMk/>
            <pc:sldMk cId="638008450" sldId="257"/>
            <ac:spMk id="45" creationId="{AB1B1E7D-F76D-4744-AF85-239E6998A4C5}"/>
          </ac:spMkLst>
        </pc:spChg>
        <pc:spChg chg="add del">
          <ac:chgData name="Gość" userId="d82f56fc1b92a97e" providerId="Windows Live" clId="Web-{5986B6DA-3BEB-4C33-987A-585FE2EF6199}" dt="2021-03-21T18:41:43.569" v="103"/>
          <ac:spMkLst>
            <pc:docMk/>
            <pc:sldMk cId="638008450" sldId="257"/>
            <ac:spMk id="46" creationId="{5F7FAC2D-7A74-4939-A917-A1A5AF935685}"/>
          </ac:spMkLst>
        </pc:spChg>
        <pc:spChg chg="add del">
          <ac:chgData name="Gość" userId="d82f56fc1b92a97e" providerId="Windows Live" clId="Web-{5986B6DA-3BEB-4C33-987A-585FE2EF6199}" dt="2021-03-21T18:41:43.569" v="103"/>
          <ac:spMkLst>
            <pc:docMk/>
            <pc:sldMk cId="638008450" sldId="257"/>
            <ac:spMk id="47" creationId="{3BB65211-00DB-45B6-A223-033B2D19CBE8}"/>
          </ac:spMkLst>
        </pc:spChg>
        <pc:spChg chg="add del">
          <ac:chgData name="Gość" userId="d82f56fc1b92a97e" providerId="Windows Live" clId="Web-{5986B6DA-3BEB-4C33-987A-585FE2EF6199}" dt="2021-03-21T18:41:43.569" v="103"/>
          <ac:spMkLst>
            <pc:docMk/>
            <pc:sldMk cId="638008450" sldId="257"/>
            <ac:spMk id="48" creationId="{BA53A868-C420-4BAE-9244-EC162AF05CFC}"/>
          </ac:spMkLst>
        </pc:spChg>
        <pc:spChg chg="add del">
          <ac:chgData name="Gość" userId="d82f56fc1b92a97e" providerId="Windows Live" clId="Web-{5986B6DA-3BEB-4C33-987A-585FE2EF6199}" dt="2021-03-21T18:41:43.569" v="103"/>
          <ac:spMkLst>
            <pc:docMk/>
            <pc:sldMk cId="638008450" sldId="257"/>
            <ac:spMk id="56" creationId="{EA4E4267-CAF0-4C38-8DC6-CD3B1A9F046E}"/>
          </ac:spMkLst>
        </pc:spChg>
        <pc:spChg chg="add mod ord">
          <ac:chgData name="Gość" userId="d82f56fc1b92a97e" providerId="Windows Live" clId="Web-{5986B6DA-3BEB-4C33-987A-585FE2EF6199}" dt="2021-03-22T19:29:02.935" v="314" actId="20577"/>
          <ac:spMkLst>
            <pc:docMk/>
            <pc:sldMk cId="638008450" sldId="257"/>
            <ac:spMk id="57" creationId="{9F58DE4F-D0CD-4C79-9445-27DE93587142}"/>
          </ac:spMkLst>
        </pc:spChg>
        <pc:spChg chg="add del mod">
          <ac:chgData name="Gość" userId="d82f56fc1b92a97e" providerId="Windows Live" clId="Web-{5986B6DA-3BEB-4C33-987A-585FE2EF6199}" dt="2021-03-21T19:47:50.431" v="129"/>
          <ac:spMkLst>
            <pc:docMk/>
            <pc:sldMk cId="638008450" sldId="257"/>
            <ac:spMk id="58" creationId="{972D47BC-B601-4868-B763-DD2E54A9FF8C}"/>
          </ac:spMkLst>
        </pc:spChg>
        <pc:spChg chg="add del">
          <ac:chgData name="Gość" userId="d82f56fc1b92a97e" providerId="Windows Live" clId="Web-{5986B6DA-3BEB-4C33-987A-585FE2EF6199}" dt="2021-03-21T18:49:59.581" v="122"/>
          <ac:spMkLst>
            <pc:docMk/>
            <pc:sldMk cId="638008450" sldId="257"/>
            <ac:spMk id="60" creationId="{62E3493C-9EE5-40C5-9902-4A0416374CD5}"/>
          </ac:spMkLst>
        </pc:spChg>
        <pc:spChg chg="add del">
          <ac:chgData name="Gość" userId="d82f56fc1b92a97e" providerId="Windows Live" clId="Web-{5986B6DA-3BEB-4C33-987A-585FE2EF6199}" dt="2021-03-21T18:49:59.581" v="122"/>
          <ac:spMkLst>
            <pc:docMk/>
            <pc:sldMk cId="638008450" sldId="257"/>
            <ac:spMk id="61" creationId="{C93C2DD8-0EC6-4B41-91E6-4A8E336AF89A}"/>
          </ac:spMkLst>
        </pc:spChg>
        <pc:spChg chg="add del">
          <ac:chgData name="Gość" userId="d82f56fc1b92a97e" providerId="Windows Live" clId="Web-{5986B6DA-3BEB-4C33-987A-585FE2EF6199}" dt="2021-03-21T18:49:46.362" v="120"/>
          <ac:spMkLst>
            <pc:docMk/>
            <pc:sldMk cId="638008450" sldId="257"/>
            <ac:spMk id="63" creationId="{E192707B-B929-41A7-9B41-E959A1C689E4}"/>
          </ac:spMkLst>
        </pc:spChg>
        <pc:spChg chg="add del">
          <ac:chgData name="Gość" userId="d82f56fc1b92a97e" providerId="Windows Live" clId="Web-{5986B6DA-3BEB-4C33-987A-585FE2EF6199}" dt="2021-03-21T18:49:46.362" v="120"/>
          <ac:spMkLst>
            <pc:docMk/>
            <pc:sldMk cId="638008450" sldId="257"/>
            <ac:spMk id="65" creationId="{8FB4235C-4505-46C7-AD8F-8769A1972FC1}"/>
          </ac:spMkLst>
        </pc:spChg>
        <pc:spChg chg="add del">
          <ac:chgData name="Gość" userId="d82f56fc1b92a97e" providerId="Windows Live" clId="Web-{5986B6DA-3BEB-4C33-987A-585FE2EF6199}" dt="2021-03-21T18:49:59.581" v="122"/>
          <ac:spMkLst>
            <pc:docMk/>
            <pc:sldMk cId="638008450" sldId="257"/>
            <ac:spMk id="67" creationId="{D5E3F933-FC69-4374-A35F-CF40365370FB}"/>
          </ac:spMkLst>
        </pc:spChg>
        <pc:grpChg chg="add del">
          <ac:chgData name="Gość" userId="d82f56fc1b92a97e" providerId="Windows Live" clId="Web-{5986B6DA-3BEB-4C33-987A-585FE2EF6199}" dt="2021-03-21T18:37:53.032" v="45"/>
          <ac:grpSpMkLst>
            <pc:docMk/>
            <pc:sldMk cId="638008450" sldId="257"/>
            <ac:grpSpMk id="16" creationId="{E26428D7-C6F3-473D-A360-A3F5C3E8728C}"/>
          </ac:grpSpMkLst>
        </pc:grpChg>
        <pc:grpChg chg="add del">
          <ac:chgData name="Gość" userId="d82f56fc1b92a97e" providerId="Windows Live" clId="Web-{5986B6DA-3BEB-4C33-987A-585FE2EF6199}" dt="2021-03-21T18:41:43.569" v="103"/>
          <ac:grpSpMkLst>
            <pc:docMk/>
            <pc:sldMk cId="638008450" sldId="257"/>
            <ac:grpSpMk id="49" creationId="{E26428D7-C6F3-473D-A360-A3F5C3E8728C}"/>
          </ac:grpSpMkLst>
        </pc:grpChg>
        <pc:picChg chg="add mod ord">
          <ac:chgData name="Gość" userId="d82f56fc1b92a97e" providerId="Windows Live" clId="Web-{5986B6DA-3BEB-4C33-987A-585FE2EF6199}" dt="2021-03-21T18:49:59.581" v="122"/>
          <ac:picMkLst>
            <pc:docMk/>
            <pc:sldMk cId="638008450" sldId="257"/>
            <ac:picMk id="20" creationId="{BE504EF2-5397-4171-9D32-7B78E998D35F}"/>
          </ac:picMkLst>
        </pc:picChg>
        <pc:cxnChg chg="add del">
          <ac:chgData name="Gość" userId="d82f56fc1b92a97e" providerId="Windows Live" clId="Web-{5986B6DA-3BEB-4C33-987A-585FE2EF6199}" dt="2021-03-21T18:37:55.485" v="47"/>
          <ac:cxnSpMkLst>
            <pc:docMk/>
            <pc:sldMk cId="638008450" sldId="257"/>
            <ac:cxnSpMk id="7" creationId="{49EC5CA6-6479-49D5-B4B5-5643D26B83CD}"/>
          </ac:cxnSpMkLst>
        </pc:cxnChg>
        <pc:cxnChg chg="add del">
          <ac:chgData name="Gość" userId="d82f56fc1b92a97e" providerId="Windows Live" clId="Web-{5986B6DA-3BEB-4C33-987A-585FE2EF6199}" dt="2021-03-21T18:37:53.032" v="45"/>
          <ac:cxnSpMkLst>
            <pc:docMk/>
            <pc:sldMk cId="638008450" sldId="257"/>
            <ac:cxnSpMk id="27" creationId="{994262BC-EE98-4BD6-82DB-4955E8DCC290}"/>
          </ac:cxnSpMkLst>
        </pc:cxnChg>
        <pc:cxnChg chg="add del">
          <ac:chgData name="Gość" userId="d82f56fc1b92a97e" providerId="Windows Live" clId="Web-{5986B6DA-3BEB-4C33-987A-585FE2EF6199}" dt="2021-03-21T18:41:43.569" v="103"/>
          <ac:cxnSpMkLst>
            <pc:docMk/>
            <pc:sldMk cId="638008450" sldId="257"/>
            <ac:cxnSpMk id="50" creationId="{C2686EF3-81CC-419F-96C3-002A75880309}"/>
          </ac:cxnSpMkLst>
        </pc:cxnChg>
        <pc:cxnChg chg="add del">
          <ac:chgData name="Gość" userId="d82f56fc1b92a97e" providerId="Windows Live" clId="Web-{5986B6DA-3BEB-4C33-987A-585FE2EF6199}" dt="2021-03-21T18:41:43.569" v="103"/>
          <ac:cxnSpMkLst>
            <pc:docMk/>
            <pc:sldMk cId="638008450" sldId="257"/>
            <ac:cxnSpMk id="52" creationId="{F8D93CCA-A85E-4529-A6F0-8BB54D27BCD1}"/>
          </ac:cxnSpMkLst>
        </pc:cxnChg>
        <pc:cxnChg chg="add del">
          <ac:chgData name="Gość" userId="d82f56fc1b92a97e" providerId="Windows Live" clId="Web-{5986B6DA-3BEB-4C33-987A-585FE2EF6199}" dt="2021-03-21T18:41:43.569" v="103"/>
          <ac:cxnSpMkLst>
            <pc:docMk/>
            <pc:sldMk cId="638008450" sldId="257"/>
            <ac:cxnSpMk id="54" creationId="{1ECFA516-C18C-41AE-AFF2-A0D0A59C9E90}"/>
          </ac:cxnSpMkLst>
        </pc:cxnChg>
      </pc:sldChg>
      <pc:sldChg chg="addSp delSp modSp new mod setBg setClrOvrMap modShow">
        <pc:chgData name="Gość" userId="d82f56fc1b92a97e" providerId="Windows Live" clId="Web-{5986B6DA-3BEB-4C33-987A-585FE2EF6199}" dt="2021-03-22T19:34:05.191" v="400" actId="1076"/>
        <pc:sldMkLst>
          <pc:docMk/>
          <pc:sldMk cId="434158753" sldId="258"/>
        </pc:sldMkLst>
        <pc:spChg chg="mod ord">
          <ac:chgData name="Gość" userId="d82f56fc1b92a97e" providerId="Windows Live" clId="Web-{5986B6DA-3BEB-4C33-987A-585FE2EF6199}" dt="2021-03-22T19:28:52.341" v="313" actId="20577"/>
          <ac:spMkLst>
            <pc:docMk/>
            <pc:sldMk cId="434158753" sldId="258"/>
            <ac:spMk id="2" creationId="{A3F35938-55D8-4594-8A69-E7E36FA4D32E}"/>
          </ac:spMkLst>
        </pc:spChg>
        <pc:spChg chg="del mod">
          <ac:chgData name="Gość" userId="d82f56fc1b92a97e" providerId="Windows Live" clId="Web-{5986B6DA-3BEB-4C33-987A-585FE2EF6199}" dt="2021-03-21T19:49:54.402" v="135"/>
          <ac:spMkLst>
            <pc:docMk/>
            <pc:sldMk cId="434158753" sldId="258"/>
            <ac:spMk id="3" creationId="{5DFBE2B9-801C-497B-90D9-4526BF7A9718}"/>
          </ac:spMkLst>
        </pc:spChg>
        <pc:spChg chg="add del">
          <ac:chgData name="Gość" userId="d82f56fc1b92a97e" providerId="Windows Live" clId="Web-{5986B6DA-3BEB-4C33-987A-585FE2EF6199}" dt="2021-03-21T19:50:00.418" v="136"/>
          <ac:spMkLst>
            <pc:docMk/>
            <pc:sldMk cId="434158753" sldId="258"/>
            <ac:spMk id="8" creationId="{ED15573D-0E45-4691-B525-471152EC18CD}"/>
          </ac:spMkLst>
        </pc:spChg>
        <pc:spChg chg="add del">
          <ac:chgData name="Gość" userId="d82f56fc1b92a97e" providerId="Windows Live" clId="Web-{5986B6DA-3BEB-4C33-987A-585FE2EF6199}" dt="2021-03-21T19:50:00.418" v="136"/>
          <ac:spMkLst>
            <pc:docMk/>
            <pc:sldMk cId="434158753" sldId="258"/>
            <ac:spMk id="10" creationId="{9E448559-19A4-4252-8C27-54C1DA906F8A}"/>
          </ac:spMkLst>
        </pc:spChg>
        <pc:spChg chg="add del">
          <ac:chgData name="Gość" userId="d82f56fc1b92a97e" providerId="Windows Live" clId="Web-{5986B6DA-3BEB-4C33-987A-585FE2EF6199}" dt="2021-03-21T19:51:05.169" v="142"/>
          <ac:spMkLst>
            <pc:docMk/>
            <pc:sldMk cId="434158753" sldId="258"/>
            <ac:spMk id="11" creationId="{667784B9-4279-4464-817D-26E630FD3EBE}"/>
          </ac:spMkLst>
        </pc:spChg>
        <pc:spChg chg="add del">
          <ac:chgData name="Gość" userId="d82f56fc1b92a97e" providerId="Windows Live" clId="Web-{5986B6DA-3BEB-4C33-987A-585FE2EF6199}" dt="2021-03-21T19:50:00.418" v="136"/>
          <ac:spMkLst>
            <pc:docMk/>
            <pc:sldMk cId="434158753" sldId="258"/>
            <ac:spMk id="12" creationId="{1B19C35E-4E30-4F1D-9FC2-F2FA6191E453}"/>
          </ac:spMkLst>
        </pc:spChg>
        <pc:spChg chg="add del">
          <ac:chgData name="Gość" userId="d82f56fc1b92a97e" providerId="Windows Live" clId="Web-{5986B6DA-3BEB-4C33-987A-585FE2EF6199}" dt="2021-03-21T19:51:01.185" v="141"/>
          <ac:spMkLst>
            <pc:docMk/>
            <pc:sldMk cId="434158753" sldId="258"/>
            <ac:spMk id="13" creationId="{667784B9-4279-4464-817D-26E630FD3EBE}"/>
          </ac:spMkLst>
        </pc:spChg>
        <pc:spChg chg="add mod">
          <ac:chgData name="Gość" userId="d82f56fc1b92a97e" providerId="Windows Live" clId="Web-{5986B6DA-3BEB-4C33-987A-585FE2EF6199}" dt="2021-03-22T19:33:58.347" v="398" actId="1076"/>
          <ac:spMkLst>
            <pc:docMk/>
            <pc:sldMk cId="434158753" sldId="258"/>
            <ac:spMk id="16" creationId="{8F5D0FED-7359-4C15-ADFC-154A15B4FC39}"/>
          </ac:spMkLst>
        </pc:spChg>
        <pc:spChg chg="add">
          <ac:chgData name="Gość" userId="d82f56fc1b92a97e" providerId="Windows Live" clId="Web-{5986B6DA-3BEB-4C33-987A-585FE2EF6199}" dt="2021-03-21T19:50:00.418" v="136"/>
          <ac:spMkLst>
            <pc:docMk/>
            <pc:sldMk cId="434158753" sldId="258"/>
            <ac:spMk id="19" creationId="{E192707B-B929-41A7-9B41-E959A1C689E4}"/>
          </ac:spMkLst>
        </pc:spChg>
        <pc:spChg chg="add">
          <ac:chgData name="Gość" userId="d82f56fc1b92a97e" providerId="Windows Live" clId="Web-{5986B6DA-3BEB-4C33-987A-585FE2EF6199}" dt="2021-03-21T19:50:00.418" v="136"/>
          <ac:spMkLst>
            <pc:docMk/>
            <pc:sldMk cId="434158753" sldId="258"/>
            <ac:spMk id="21" creationId="{8FB4235C-4505-46C7-AD8F-8769A1972FC1}"/>
          </ac:spMkLst>
        </pc:spChg>
        <pc:picChg chg="add mod ord">
          <ac:chgData name="Gość" userId="d82f56fc1b92a97e" providerId="Windows Live" clId="Web-{5986B6DA-3BEB-4C33-987A-585FE2EF6199}" dt="2021-03-22T19:34:05.191" v="400" actId="1076"/>
          <ac:picMkLst>
            <pc:docMk/>
            <pc:sldMk cId="434158753" sldId="258"/>
            <ac:picMk id="4" creationId="{70748368-19E4-4BA5-8DCD-9D8E2C8D392B}"/>
          </ac:picMkLst>
        </pc:picChg>
      </pc:sldChg>
      <pc:sldChg chg="addSp delSp modSp new mod setBg setClrOvrMap">
        <pc:chgData name="Gość" userId="d82f56fc1b92a97e" providerId="Windows Live" clId="Web-{5986B6DA-3BEB-4C33-987A-585FE2EF6199}" dt="2021-03-22T19:40:33.636" v="432"/>
        <pc:sldMkLst>
          <pc:docMk/>
          <pc:sldMk cId="2713980147" sldId="259"/>
        </pc:sldMkLst>
        <pc:spChg chg="mod">
          <ac:chgData name="Gość" userId="d82f56fc1b92a97e" providerId="Windows Live" clId="Web-{5986B6DA-3BEB-4C33-987A-585FE2EF6199}" dt="2021-03-22T19:40:33.636" v="432"/>
          <ac:spMkLst>
            <pc:docMk/>
            <pc:sldMk cId="2713980147" sldId="259"/>
            <ac:spMk id="2" creationId="{996B81C9-2E6A-487E-8200-E3DB2F4C2DB7}"/>
          </ac:spMkLst>
        </pc:spChg>
        <pc:spChg chg="mod">
          <ac:chgData name="Gość" userId="d82f56fc1b92a97e" providerId="Windows Live" clId="Web-{5986B6DA-3BEB-4C33-987A-585FE2EF6199}" dt="2021-03-22T19:40:33.636" v="432"/>
          <ac:spMkLst>
            <pc:docMk/>
            <pc:sldMk cId="2713980147" sldId="259"/>
            <ac:spMk id="3" creationId="{C722C5B9-BB7C-4EBD-A895-B3B18837142C}"/>
          </ac:spMkLst>
        </pc:spChg>
        <pc:spChg chg="add del mod">
          <ac:chgData name="Gość" userId="d82f56fc1b92a97e" providerId="Windows Live" clId="Web-{5986B6DA-3BEB-4C33-987A-585FE2EF6199}" dt="2021-03-22T19:39:42.073" v="427"/>
          <ac:spMkLst>
            <pc:docMk/>
            <pc:sldMk cId="2713980147" sldId="259"/>
            <ac:spMk id="5" creationId="{49DF856B-005C-408B-8BAC-B074CCAC4E10}"/>
          </ac:spMkLst>
        </pc:spChg>
        <pc:spChg chg="add del">
          <ac:chgData name="Gość" userId="d82f56fc1b92a97e" providerId="Windows Live" clId="Web-{5986B6DA-3BEB-4C33-987A-585FE2EF6199}" dt="2021-03-22T19:40:33.636" v="432"/>
          <ac:spMkLst>
            <pc:docMk/>
            <pc:sldMk cId="2713980147" sldId="259"/>
            <ac:spMk id="9" creationId="{11657BF2-BFFB-4FF0-9FE2-4D7F7A7C9D50}"/>
          </ac:spMkLst>
        </pc:spChg>
        <pc:spChg chg="add del">
          <ac:chgData name="Gość" userId="d82f56fc1b92a97e" providerId="Windows Live" clId="Web-{5986B6DA-3BEB-4C33-987A-585FE2EF6199}" dt="2021-03-22T19:40:33.636" v="432"/>
          <ac:spMkLst>
            <pc:docMk/>
            <pc:sldMk cId="2713980147" sldId="259"/>
            <ac:spMk id="11" creationId="{25397171-E233-4F26-9A8C-29C436537DC4}"/>
          </ac:spMkLst>
        </pc:spChg>
        <pc:spChg chg="add del">
          <ac:chgData name="Gość" userId="d82f56fc1b92a97e" providerId="Windows Live" clId="Web-{5986B6DA-3BEB-4C33-987A-585FE2EF6199}" dt="2021-03-22T19:40:33.636" v="432"/>
          <ac:spMkLst>
            <pc:docMk/>
            <pc:sldMk cId="2713980147" sldId="259"/>
            <ac:spMk id="13" creationId="{EA830B9C-C9EB-4D80-9552-AE9DE30758C9}"/>
          </ac:spMkLst>
        </pc:spChg>
        <pc:spChg chg="add del">
          <ac:chgData name="Gość" userId="d82f56fc1b92a97e" providerId="Windows Live" clId="Web-{5986B6DA-3BEB-4C33-987A-585FE2EF6199}" dt="2021-03-22T19:40:33.636" v="432"/>
          <ac:spMkLst>
            <pc:docMk/>
            <pc:sldMk cId="2713980147" sldId="259"/>
            <ac:spMk id="18" creationId="{CD64F326-929E-45E2-B54D-DC7E17207734}"/>
          </ac:spMkLst>
        </pc:spChg>
        <pc:spChg chg="add del">
          <ac:chgData name="Gość" userId="d82f56fc1b92a97e" providerId="Windows Live" clId="Web-{5986B6DA-3BEB-4C33-987A-585FE2EF6199}" dt="2021-03-22T19:40:33.636" v="432"/>
          <ac:spMkLst>
            <pc:docMk/>
            <pc:sldMk cId="2713980147" sldId="259"/>
            <ac:spMk id="20" creationId="{7BFCDFD7-7B3B-4ED9-B533-34D0B37244F1}"/>
          </ac:spMkLst>
        </pc:spChg>
        <pc:picChg chg="add mod ord">
          <ac:chgData name="Gość" userId="d82f56fc1b92a97e" providerId="Windows Live" clId="Web-{5986B6DA-3BEB-4C33-987A-585FE2EF6199}" dt="2021-03-22T19:40:33.636" v="432"/>
          <ac:picMkLst>
            <pc:docMk/>
            <pc:sldMk cId="2713980147" sldId="259"/>
            <ac:picMk id="4" creationId="{88C88F53-5435-46F3-A528-A9F2DE4732E2}"/>
          </ac:picMkLst>
        </pc:picChg>
      </pc:sldChg>
      <pc:sldChg chg="addSp modSp new mod setBg setClrOvrMap">
        <pc:chgData name="Gość" userId="d82f56fc1b92a97e" providerId="Windows Live" clId="Web-{5986B6DA-3BEB-4C33-987A-585FE2EF6199}" dt="2021-03-22T19:49:42.647" v="465" actId="20577"/>
        <pc:sldMkLst>
          <pc:docMk/>
          <pc:sldMk cId="495328089" sldId="260"/>
        </pc:sldMkLst>
        <pc:spChg chg="mod">
          <ac:chgData name="Gość" userId="d82f56fc1b92a97e" providerId="Windows Live" clId="Web-{5986B6DA-3BEB-4C33-987A-585FE2EF6199}" dt="2021-03-22T19:45:16.282" v="451"/>
          <ac:spMkLst>
            <pc:docMk/>
            <pc:sldMk cId="495328089" sldId="260"/>
            <ac:spMk id="2" creationId="{BA6BFA08-C46B-4A2F-AF6C-89E29CEB968A}"/>
          </ac:spMkLst>
        </pc:spChg>
        <pc:spChg chg="mod">
          <ac:chgData name="Gość" userId="d82f56fc1b92a97e" providerId="Windows Live" clId="Web-{5986B6DA-3BEB-4C33-987A-585FE2EF6199}" dt="2021-03-22T19:49:42.647" v="465" actId="20577"/>
          <ac:spMkLst>
            <pc:docMk/>
            <pc:sldMk cId="495328089" sldId="260"/>
            <ac:spMk id="3" creationId="{A6BAEBAA-6761-46BD-82D5-71B9E77E1E1E}"/>
          </ac:spMkLst>
        </pc:spChg>
        <pc:spChg chg="add">
          <ac:chgData name="Gość" userId="d82f56fc1b92a97e" providerId="Windows Live" clId="Web-{5986B6DA-3BEB-4C33-987A-585FE2EF6199}" dt="2021-03-22T19:45:16.282" v="451"/>
          <ac:spMkLst>
            <pc:docMk/>
            <pc:sldMk cId="495328089" sldId="260"/>
            <ac:spMk id="9" creationId="{CD64F326-929E-45E2-B54D-DC7E17207734}"/>
          </ac:spMkLst>
        </pc:spChg>
        <pc:spChg chg="add">
          <ac:chgData name="Gość" userId="d82f56fc1b92a97e" providerId="Windows Live" clId="Web-{5986B6DA-3BEB-4C33-987A-585FE2EF6199}" dt="2021-03-22T19:45:16.282" v="451"/>
          <ac:spMkLst>
            <pc:docMk/>
            <pc:sldMk cId="495328089" sldId="260"/>
            <ac:spMk id="11" creationId="{7BFCDFD7-7B3B-4ED9-B533-34D0B37244F1}"/>
          </ac:spMkLst>
        </pc:spChg>
        <pc:picChg chg="add mod ord">
          <ac:chgData name="Gość" userId="d82f56fc1b92a97e" providerId="Windows Live" clId="Web-{5986B6DA-3BEB-4C33-987A-585FE2EF6199}" dt="2021-03-22T19:45:27.736" v="453" actId="1076"/>
          <ac:picMkLst>
            <pc:docMk/>
            <pc:sldMk cId="495328089" sldId="260"/>
            <ac:picMk id="4" creationId="{D73B6119-B0D5-492D-A6E1-D564A80A100D}"/>
          </ac:picMkLst>
        </pc:picChg>
      </pc:sldChg>
      <pc:sldChg chg="addSp delSp modSp new mod setBg setClrOvrMap">
        <pc:chgData name="Gość" userId="d82f56fc1b92a97e" providerId="Windows Live" clId="Web-{5986B6DA-3BEB-4C33-987A-585FE2EF6199}" dt="2021-03-22T19:54:43.544" v="481" actId="14100"/>
        <pc:sldMkLst>
          <pc:docMk/>
          <pc:sldMk cId="144545963" sldId="261"/>
        </pc:sldMkLst>
        <pc:spChg chg="del mod">
          <ac:chgData name="Gość" userId="d82f56fc1b92a97e" providerId="Windows Live" clId="Web-{5986B6DA-3BEB-4C33-987A-585FE2EF6199}" dt="2021-03-22T19:52:22.697" v="471"/>
          <ac:spMkLst>
            <pc:docMk/>
            <pc:sldMk cId="144545963" sldId="261"/>
            <ac:spMk id="2" creationId="{B0CE0E35-C8B7-462F-A0A7-46676EAAAA76}"/>
          </ac:spMkLst>
        </pc:spChg>
        <pc:spChg chg="mod ord">
          <ac:chgData name="Gość" userId="d82f56fc1b92a97e" providerId="Windows Live" clId="Web-{5986B6DA-3BEB-4C33-987A-585FE2EF6199}" dt="2021-03-22T19:54:43.544" v="481" actId="14100"/>
          <ac:spMkLst>
            <pc:docMk/>
            <pc:sldMk cId="144545963" sldId="261"/>
            <ac:spMk id="3" creationId="{722E4CC9-018A-41AA-A62F-D05FBFE45F9D}"/>
          </ac:spMkLst>
        </pc:spChg>
        <pc:spChg chg="add del">
          <ac:chgData name="Gość" userId="d82f56fc1b92a97e" providerId="Windows Live" clId="Web-{5986B6DA-3BEB-4C33-987A-585FE2EF6199}" dt="2021-03-22T19:54:27.090" v="477"/>
          <ac:spMkLst>
            <pc:docMk/>
            <pc:sldMk cId="144545963" sldId="261"/>
            <ac:spMk id="8" creationId="{ED15573D-0E45-4691-B525-471152EC18CD}"/>
          </ac:spMkLst>
        </pc:spChg>
        <pc:spChg chg="add del">
          <ac:chgData name="Gość" userId="d82f56fc1b92a97e" providerId="Windows Live" clId="Web-{5986B6DA-3BEB-4C33-987A-585FE2EF6199}" dt="2021-03-22T19:54:27.090" v="477"/>
          <ac:spMkLst>
            <pc:docMk/>
            <pc:sldMk cId="144545963" sldId="261"/>
            <ac:spMk id="10" creationId="{9E448559-19A4-4252-8C27-54C1DA906F8A}"/>
          </ac:spMkLst>
        </pc:spChg>
        <pc:spChg chg="add del">
          <ac:chgData name="Gość" userId="d82f56fc1b92a97e" providerId="Windows Live" clId="Web-{5986B6DA-3BEB-4C33-987A-585FE2EF6199}" dt="2021-03-22T19:54:27.090" v="477"/>
          <ac:spMkLst>
            <pc:docMk/>
            <pc:sldMk cId="144545963" sldId="261"/>
            <ac:spMk id="12" creationId="{1B19C35E-4E30-4F1D-9FC2-F2FA6191E453}"/>
          </ac:spMkLst>
        </pc:spChg>
        <pc:spChg chg="add">
          <ac:chgData name="Gość" userId="d82f56fc1b92a97e" providerId="Windows Live" clId="Web-{5986B6DA-3BEB-4C33-987A-585FE2EF6199}" dt="2021-03-22T19:54:27.090" v="477"/>
          <ac:spMkLst>
            <pc:docMk/>
            <pc:sldMk cId="144545963" sldId="261"/>
            <ac:spMk id="17" creationId="{CD64F326-929E-45E2-B54D-DC7E17207734}"/>
          </ac:spMkLst>
        </pc:spChg>
        <pc:spChg chg="add">
          <ac:chgData name="Gość" userId="d82f56fc1b92a97e" providerId="Windows Live" clId="Web-{5986B6DA-3BEB-4C33-987A-585FE2EF6199}" dt="2021-03-22T19:54:27.090" v="477"/>
          <ac:spMkLst>
            <pc:docMk/>
            <pc:sldMk cId="144545963" sldId="261"/>
            <ac:spMk id="19" creationId="{7BFCDFD7-7B3B-4ED9-B533-34D0B37244F1}"/>
          </ac:spMkLst>
        </pc:spChg>
        <pc:picChg chg="add mod">
          <ac:chgData name="Gość" userId="d82f56fc1b92a97e" providerId="Windows Live" clId="Web-{5986B6DA-3BEB-4C33-987A-585FE2EF6199}" dt="2021-03-22T19:54:27.090" v="477"/>
          <ac:picMkLst>
            <pc:docMk/>
            <pc:sldMk cId="144545963" sldId="261"/>
            <ac:picMk id="4" creationId="{FCDECA27-4D88-4D88-846C-49E8C971BAE8}"/>
          </ac:picMkLst>
        </pc:picChg>
      </pc:sldChg>
      <pc:sldChg chg="addSp modSp new mod setBg">
        <pc:chgData name="Gość" userId="d82f56fc1b92a97e" providerId="Windows Live" clId="Web-{5986B6DA-3BEB-4C33-987A-585FE2EF6199}" dt="2021-03-22T20:01:05.270" v="511" actId="20577"/>
        <pc:sldMkLst>
          <pc:docMk/>
          <pc:sldMk cId="2260976092" sldId="262"/>
        </pc:sldMkLst>
        <pc:spChg chg="mod">
          <ac:chgData name="Gość" userId="d82f56fc1b92a97e" providerId="Windows Live" clId="Web-{5986B6DA-3BEB-4C33-987A-585FE2EF6199}" dt="2021-03-22T20:01:05.270" v="511" actId="20577"/>
          <ac:spMkLst>
            <pc:docMk/>
            <pc:sldMk cId="2260976092" sldId="262"/>
            <ac:spMk id="2" creationId="{34001AD9-98D6-431C-A384-A011AAC28D48}"/>
          </ac:spMkLst>
        </pc:spChg>
        <pc:spChg chg="mod">
          <ac:chgData name="Gość" userId="d82f56fc1b92a97e" providerId="Windows Live" clId="Web-{5986B6DA-3BEB-4C33-987A-585FE2EF6199}" dt="2021-03-22T20:00:32.300" v="493" actId="20577"/>
          <ac:spMkLst>
            <pc:docMk/>
            <pc:sldMk cId="2260976092" sldId="262"/>
            <ac:spMk id="3" creationId="{CEDA5C63-B823-4D2B-8111-34FA0A7E2F95}"/>
          </ac:spMkLst>
        </pc:spChg>
        <pc:spChg chg="add">
          <ac:chgData name="Gość" userId="d82f56fc1b92a97e" providerId="Windows Live" clId="Web-{5986B6DA-3BEB-4C33-987A-585FE2EF6199}" dt="2021-03-22T20:00:17.753" v="492"/>
          <ac:spMkLst>
            <pc:docMk/>
            <pc:sldMk cId="2260976092" sldId="262"/>
            <ac:spMk id="9" creationId="{78632963-757B-40C2-BB84-FC6107A54DAD}"/>
          </ac:spMkLst>
        </pc:spChg>
        <pc:spChg chg="add">
          <ac:chgData name="Gość" userId="d82f56fc1b92a97e" providerId="Windows Live" clId="Web-{5986B6DA-3BEB-4C33-987A-585FE2EF6199}" dt="2021-03-22T20:00:17.753" v="492"/>
          <ac:spMkLst>
            <pc:docMk/>
            <pc:sldMk cId="2260976092" sldId="262"/>
            <ac:spMk id="11" creationId="{2853AE55-7E35-44B0-89F1-3F52B262AF33}"/>
          </ac:spMkLst>
        </pc:spChg>
        <pc:spChg chg="add">
          <ac:chgData name="Gość" userId="d82f56fc1b92a97e" providerId="Windows Live" clId="Web-{5986B6DA-3BEB-4C33-987A-585FE2EF6199}" dt="2021-03-22T20:00:17.753" v="492"/>
          <ac:spMkLst>
            <pc:docMk/>
            <pc:sldMk cId="2260976092" sldId="262"/>
            <ac:spMk id="13" creationId="{DBC4BE4D-4B50-4F51-9F85-4B5D60B02D81}"/>
          </ac:spMkLst>
        </pc:spChg>
        <pc:picChg chg="add mod ord">
          <ac:chgData name="Gość" userId="d82f56fc1b92a97e" providerId="Windows Live" clId="Web-{5986B6DA-3BEB-4C33-987A-585FE2EF6199}" dt="2021-03-22T20:00:17.753" v="492"/>
          <ac:picMkLst>
            <pc:docMk/>
            <pc:sldMk cId="2260976092" sldId="262"/>
            <ac:picMk id="4" creationId="{7F712A50-42D0-44C1-8F50-DC5C9512EC26}"/>
          </ac:picMkLst>
        </pc:picChg>
      </pc:sldChg>
      <pc:sldChg chg="addSp delSp modSp new mod setBg setClrOvrMap">
        <pc:chgData name="Gość" userId="d82f56fc1b92a97e" providerId="Windows Live" clId="Web-{5986B6DA-3BEB-4C33-987A-585FE2EF6199}" dt="2021-03-22T22:47:34.075" v="536" actId="1076"/>
        <pc:sldMkLst>
          <pc:docMk/>
          <pc:sldMk cId="3238492363" sldId="263"/>
        </pc:sldMkLst>
        <pc:spChg chg="del mod">
          <ac:chgData name="Gość" userId="d82f56fc1b92a97e" providerId="Windows Live" clId="Web-{5986B6DA-3BEB-4C33-987A-585FE2EF6199}" dt="2021-03-22T22:47:29.872" v="535"/>
          <ac:spMkLst>
            <pc:docMk/>
            <pc:sldMk cId="3238492363" sldId="263"/>
            <ac:spMk id="2" creationId="{6001ED1D-0A0F-4A5B-9FFA-86AAF1754ACD}"/>
          </ac:spMkLst>
        </pc:spChg>
        <pc:spChg chg="mod">
          <ac:chgData name="Gość" userId="d82f56fc1b92a97e" providerId="Windows Live" clId="Web-{5986B6DA-3BEB-4C33-987A-585FE2EF6199}" dt="2021-03-22T22:47:34.075" v="536" actId="1076"/>
          <ac:spMkLst>
            <pc:docMk/>
            <pc:sldMk cId="3238492363" sldId="263"/>
            <ac:spMk id="3" creationId="{CCE024A4-008F-4CD3-8FD8-34E8FD9E312E}"/>
          </ac:spMkLst>
        </pc:spChg>
        <pc:spChg chg="add del">
          <ac:chgData name="Gość" userId="d82f56fc1b92a97e" providerId="Windows Live" clId="Web-{5986B6DA-3BEB-4C33-987A-585FE2EF6199}" dt="2021-03-22T22:46:57.152" v="522"/>
          <ac:spMkLst>
            <pc:docMk/>
            <pc:sldMk cId="3238492363" sldId="263"/>
            <ac:spMk id="6" creationId="{D5851415-CF4E-4C41-9E36-04E444B517EB}"/>
          </ac:spMkLst>
        </pc:spChg>
        <pc:spChg chg="add del">
          <ac:chgData name="Gość" userId="d82f56fc1b92a97e" providerId="Windows Live" clId="Web-{5986B6DA-3BEB-4C33-987A-585FE2EF6199}" dt="2021-03-22T22:46:57.152" v="522"/>
          <ac:spMkLst>
            <pc:docMk/>
            <pc:sldMk cId="3238492363" sldId="263"/>
            <ac:spMk id="7" creationId="{4B516B89-DEA0-4832-8C56-F048168DAD88}"/>
          </ac:spMkLst>
        </pc:spChg>
        <pc:spChg chg="add del">
          <ac:chgData name="Gość" userId="d82f56fc1b92a97e" providerId="Windows Live" clId="Web-{5986B6DA-3BEB-4C33-987A-585FE2EF6199}" dt="2021-03-22T22:46:57.152" v="522"/>
          <ac:spMkLst>
            <pc:docMk/>
            <pc:sldMk cId="3238492363" sldId="263"/>
            <ac:spMk id="8" creationId="{3EA2D33E-BAA2-467B-80B0-8887D9A99FBE}"/>
          </ac:spMkLst>
        </pc:spChg>
        <pc:spChg chg="add del">
          <ac:chgData name="Gość" userId="d82f56fc1b92a97e" providerId="Windows Live" clId="Web-{5986B6DA-3BEB-4C33-987A-585FE2EF6199}" dt="2021-03-22T22:46:44.855" v="520"/>
          <ac:spMkLst>
            <pc:docMk/>
            <pc:sldMk cId="3238492363" sldId="263"/>
            <ac:spMk id="9" creationId="{4E9EDDFA-8F05-462B-8D3E-5B9C4FBC735B}"/>
          </ac:spMkLst>
        </pc:spChg>
        <pc:spChg chg="add del">
          <ac:chgData name="Gość" userId="d82f56fc1b92a97e" providerId="Windows Live" clId="Web-{5986B6DA-3BEB-4C33-987A-585FE2EF6199}" dt="2021-03-22T22:46:59.871" v="524"/>
          <ac:spMkLst>
            <pc:docMk/>
            <pc:sldMk cId="3238492363" sldId="263"/>
            <ac:spMk id="10" creationId="{EB949D8D-8E17-4DBF-BEA8-13C57BF63803}"/>
          </ac:spMkLst>
        </pc:spChg>
        <pc:spChg chg="add del">
          <ac:chgData name="Gość" userId="d82f56fc1b92a97e" providerId="Windows Live" clId="Web-{5986B6DA-3BEB-4C33-987A-585FE2EF6199}" dt="2021-03-22T22:46:44.855" v="520"/>
          <ac:spMkLst>
            <pc:docMk/>
            <pc:sldMk cId="3238492363" sldId="263"/>
            <ac:spMk id="11" creationId="{143F9A23-3237-4ED6-A1E9-C0E6530E053B}"/>
          </ac:spMkLst>
        </pc:spChg>
        <pc:spChg chg="add del">
          <ac:chgData name="Gość" userId="d82f56fc1b92a97e" providerId="Windows Live" clId="Web-{5986B6DA-3BEB-4C33-987A-585FE2EF6199}" dt="2021-03-22T22:46:59.871" v="524"/>
          <ac:spMkLst>
            <pc:docMk/>
            <pc:sldMk cId="3238492363" sldId="263"/>
            <ac:spMk id="12" creationId="{4BC6FC45-D4D9-4025-91DA-272D318D372B}"/>
          </ac:spMkLst>
        </pc:spChg>
        <pc:spChg chg="add del">
          <ac:chgData name="Gość" userId="d82f56fc1b92a97e" providerId="Windows Live" clId="Web-{5986B6DA-3BEB-4C33-987A-585FE2EF6199}" dt="2021-03-22T22:46:44.855" v="520"/>
          <ac:spMkLst>
            <pc:docMk/>
            <pc:sldMk cId="3238492363" sldId="263"/>
            <ac:spMk id="13" creationId="{C63CD46D-4335-4BA4-842A-BF835A99CB2C}"/>
          </ac:spMkLst>
        </pc:spChg>
        <pc:spChg chg="add del">
          <ac:chgData name="Gość" userId="d82f56fc1b92a97e" providerId="Windows Live" clId="Web-{5986B6DA-3BEB-4C33-987A-585FE2EF6199}" dt="2021-03-22T22:46:59.871" v="524"/>
          <ac:spMkLst>
            <pc:docMk/>
            <pc:sldMk cId="3238492363" sldId="263"/>
            <ac:spMk id="14" creationId="{EA284212-C175-4C82-B112-A5208F70CB53}"/>
          </ac:spMkLst>
        </pc:spChg>
        <pc:spChg chg="add del">
          <ac:chgData name="Gość" userId="d82f56fc1b92a97e" providerId="Windows Live" clId="Web-{5986B6DA-3BEB-4C33-987A-585FE2EF6199}" dt="2021-03-22T22:46:57.152" v="522"/>
          <ac:spMkLst>
            <pc:docMk/>
            <pc:sldMk cId="3238492363" sldId="263"/>
            <ac:spMk id="15" creationId="{6067C508-2065-42E3-98D2-F3A9B8339BA0}"/>
          </ac:spMkLst>
        </pc:spChg>
        <pc:spChg chg="add del">
          <ac:chgData name="Gość" userId="d82f56fc1b92a97e" providerId="Windows Live" clId="Web-{5986B6DA-3BEB-4C33-987A-585FE2EF6199}" dt="2021-03-22T22:47:02.340" v="526"/>
          <ac:spMkLst>
            <pc:docMk/>
            <pc:sldMk cId="3238492363" sldId="263"/>
            <ac:spMk id="16" creationId="{B6EE7E08-B389-43E5-B019-1B0A8ACBBD93}"/>
          </ac:spMkLst>
        </pc:spChg>
        <pc:spChg chg="add del">
          <ac:chgData name="Gość" userId="d82f56fc1b92a97e" providerId="Windows Live" clId="Web-{5986B6DA-3BEB-4C33-987A-585FE2EF6199}" dt="2021-03-22T22:47:02.340" v="526"/>
          <ac:spMkLst>
            <pc:docMk/>
            <pc:sldMk cId="3238492363" sldId="263"/>
            <ac:spMk id="17" creationId="{E60D94A5-8A09-4BAB-8F7C-69BC34C54DDE}"/>
          </ac:spMkLst>
        </pc:spChg>
        <pc:spChg chg="add del">
          <ac:chgData name="Gość" userId="d82f56fc1b92a97e" providerId="Windows Live" clId="Web-{5986B6DA-3BEB-4C33-987A-585FE2EF6199}" dt="2021-03-22T22:47:02.340" v="526"/>
          <ac:spMkLst>
            <pc:docMk/>
            <pc:sldMk cId="3238492363" sldId="263"/>
            <ac:spMk id="18" creationId="{7A1AE32B-3A6E-4C5E-8FEB-73861B9A26B5}"/>
          </ac:spMkLst>
        </pc:spChg>
        <pc:spChg chg="add del">
          <ac:chgData name="Gość" userId="d82f56fc1b92a97e" providerId="Windows Live" clId="Web-{5986B6DA-3BEB-4C33-987A-585FE2EF6199}" dt="2021-03-22T22:47:05.074" v="528"/>
          <ac:spMkLst>
            <pc:docMk/>
            <pc:sldMk cId="3238492363" sldId="263"/>
            <ac:spMk id="19" creationId="{EB949D8D-8E17-4DBF-BEA8-13C57BF63803}"/>
          </ac:spMkLst>
        </pc:spChg>
        <pc:spChg chg="add del">
          <ac:chgData name="Gość" userId="d82f56fc1b92a97e" providerId="Windows Live" clId="Web-{5986B6DA-3BEB-4C33-987A-585FE2EF6199}" dt="2021-03-22T22:47:05.074" v="528"/>
          <ac:spMkLst>
            <pc:docMk/>
            <pc:sldMk cId="3238492363" sldId="263"/>
            <ac:spMk id="20" creationId="{4BC6FC45-D4D9-4025-91DA-272D318D372B}"/>
          </ac:spMkLst>
        </pc:spChg>
        <pc:spChg chg="add del">
          <ac:chgData name="Gość" userId="d82f56fc1b92a97e" providerId="Windows Live" clId="Web-{5986B6DA-3BEB-4C33-987A-585FE2EF6199}" dt="2021-03-22T22:47:05.074" v="528"/>
          <ac:spMkLst>
            <pc:docMk/>
            <pc:sldMk cId="3238492363" sldId="263"/>
            <ac:spMk id="21" creationId="{EA284212-C175-4C82-B112-A5208F70CB53}"/>
          </ac:spMkLst>
        </pc:spChg>
        <pc:spChg chg="add del">
          <ac:chgData name="Gość" userId="d82f56fc1b92a97e" providerId="Windows Live" clId="Web-{5986B6DA-3BEB-4C33-987A-585FE2EF6199}" dt="2021-03-22T22:47:05.074" v="528"/>
          <ac:spMkLst>
            <pc:docMk/>
            <pc:sldMk cId="3238492363" sldId="263"/>
            <ac:spMk id="22" creationId="{619EC706-8928-4DFD-8084-35D599EB434F}"/>
          </ac:spMkLst>
        </pc:spChg>
        <pc:spChg chg="add del">
          <ac:chgData name="Gość" userId="d82f56fc1b92a97e" providerId="Windows Live" clId="Web-{5986B6DA-3BEB-4C33-987A-585FE2EF6199}" dt="2021-03-22T22:47:10.215" v="530"/>
          <ac:spMkLst>
            <pc:docMk/>
            <pc:sldMk cId="3238492363" sldId="263"/>
            <ac:spMk id="23" creationId="{77665003-5B93-4A19-9549-739B2EFD35FD}"/>
          </ac:spMkLst>
        </pc:spChg>
        <pc:spChg chg="add del">
          <ac:chgData name="Gość" userId="d82f56fc1b92a97e" providerId="Windows Live" clId="Web-{5986B6DA-3BEB-4C33-987A-585FE2EF6199}" dt="2021-03-22T22:47:10.215" v="530"/>
          <ac:spMkLst>
            <pc:docMk/>
            <pc:sldMk cId="3238492363" sldId="263"/>
            <ac:spMk id="24" creationId="{DBC543A8-3AE5-4FAA-B94E-BE588D1AB8A2}"/>
          </ac:spMkLst>
        </pc:spChg>
        <pc:spChg chg="add del">
          <ac:chgData name="Gość" userId="d82f56fc1b92a97e" providerId="Windows Live" clId="Web-{5986B6DA-3BEB-4C33-987A-585FE2EF6199}" dt="2021-03-22T22:47:10.215" v="530"/>
          <ac:spMkLst>
            <pc:docMk/>
            <pc:sldMk cId="3238492363" sldId="263"/>
            <ac:spMk id="25" creationId="{6596D7B5-9420-4F03-A37C-7ED97D1E5744}"/>
          </ac:spMkLst>
        </pc:spChg>
        <pc:spChg chg="add del">
          <ac:chgData name="Gość" userId="d82f56fc1b92a97e" providerId="Windows Live" clId="Web-{5986B6DA-3BEB-4C33-987A-585FE2EF6199}" dt="2021-03-22T22:47:10.215" v="530"/>
          <ac:spMkLst>
            <pc:docMk/>
            <pc:sldMk cId="3238492363" sldId="263"/>
            <ac:spMk id="26" creationId="{58FFB398-DF5E-4361-A724-EE10E91B14A8}"/>
          </ac:spMkLst>
        </pc:spChg>
        <pc:spChg chg="add del">
          <ac:chgData name="Gość" userId="d82f56fc1b92a97e" providerId="Windows Live" clId="Web-{5986B6DA-3BEB-4C33-987A-585FE2EF6199}" dt="2021-03-22T22:47:14.512" v="532"/>
          <ac:spMkLst>
            <pc:docMk/>
            <pc:sldMk cId="3238492363" sldId="263"/>
            <ac:spMk id="27" creationId="{282E2A95-1A08-4118-83C6-B1CA5648E075}"/>
          </ac:spMkLst>
        </pc:spChg>
        <pc:spChg chg="add del">
          <ac:chgData name="Gość" userId="d82f56fc1b92a97e" providerId="Windows Live" clId="Web-{5986B6DA-3BEB-4C33-987A-585FE2EF6199}" dt="2021-03-22T22:47:14.512" v="532"/>
          <ac:spMkLst>
            <pc:docMk/>
            <pc:sldMk cId="3238492363" sldId="263"/>
            <ac:spMk id="28" creationId="{68DC0EC7-60EA-4BD3-BC04-D547DE1B2891}"/>
          </ac:spMkLst>
        </pc:spChg>
        <pc:spChg chg="add del">
          <ac:chgData name="Gość" userId="d82f56fc1b92a97e" providerId="Windows Live" clId="Web-{5986B6DA-3BEB-4C33-987A-585FE2EF6199}" dt="2021-03-22T22:47:14.512" v="532"/>
          <ac:spMkLst>
            <pc:docMk/>
            <pc:sldMk cId="3238492363" sldId="263"/>
            <ac:spMk id="29" creationId="{2FFEFC7E-85EE-4AC9-A351-FBEB13A1D622}"/>
          </ac:spMkLst>
        </pc:spChg>
        <pc:spChg chg="add del">
          <ac:chgData name="Gość" userId="d82f56fc1b92a97e" providerId="Windows Live" clId="Web-{5986B6DA-3BEB-4C33-987A-585FE2EF6199}" dt="2021-03-22T22:47:14.512" v="532"/>
          <ac:spMkLst>
            <pc:docMk/>
            <pc:sldMk cId="3238492363" sldId="263"/>
            <ac:spMk id="30" creationId="{CB2511BB-FC4C-45F3-94EB-661D6806C942}"/>
          </ac:spMkLst>
        </pc:spChg>
        <pc:spChg chg="add">
          <ac:chgData name="Gość" userId="d82f56fc1b92a97e" providerId="Windows Live" clId="Web-{5986B6DA-3BEB-4C33-987A-585FE2EF6199}" dt="2021-03-22T22:47:14.512" v="533"/>
          <ac:spMkLst>
            <pc:docMk/>
            <pc:sldMk cId="3238492363" sldId="263"/>
            <ac:spMk id="31" creationId="{4E9EDDFA-8F05-462B-8D3E-5B9C4FBC735B}"/>
          </ac:spMkLst>
        </pc:spChg>
        <pc:spChg chg="add">
          <ac:chgData name="Gość" userId="d82f56fc1b92a97e" providerId="Windows Live" clId="Web-{5986B6DA-3BEB-4C33-987A-585FE2EF6199}" dt="2021-03-22T22:47:14.512" v="533"/>
          <ac:spMkLst>
            <pc:docMk/>
            <pc:sldMk cId="3238492363" sldId="263"/>
            <ac:spMk id="32" creationId="{143F9A23-3237-4ED6-A1E9-C0E6530E053B}"/>
          </ac:spMkLst>
        </pc:spChg>
        <pc:spChg chg="add">
          <ac:chgData name="Gość" userId="d82f56fc1b92a97e" providerId="Windows Live" clId="Web-{5986B6DA-3BEB-4C33-987A-585FE2EF6199}" dt="2021-03-22T22:47:14.512" v="533"/>
          <ac:spMkLst>
            <pc:docMk/>
            <pc:sldMk cId="3238492363" sldId="263"/>
            <ac:spMk id="33" creationId="{C63CD46D-4335-4BA4-842A-BF835A99CB2C}"/>
          </ac:spMkLst>
        </pc:spChg>
        <pc:picChg chg="add mod ord">
          <ac:chgData name="Gość" userId="d82f56fc1b92a97e" providerId="Windows Live" clId="Web-{5986B6DA-3BEB-4C33-987A-585FE2EF6199}" dt="2021-03-22T22:47:14.512" v="533"/>
          <ac:picMkLst>
            <pc:docMk/>
            <pc:sldMk cId="3238492363" sldId="263"/>
            <ac:picMk id="4" creationId="{71ECB8BC-D673-47AE-9F9D-7DF5B43CAFE1}"/>
          </ac:picMkLst>
        </pc:picChg>
      </pc:sldChg>
      <pc:sldChg chg="addSp modSp new mod setBg">
        <pc:chgData name="Gość" userId="d82f56fc1b92a97e" providerId="Windows Live" clId="Web-{5986B6DA-3BEB-4C33-987A-585FE2EF6199}" dt="2021-03-22T22:54:03.900" v="562" actId="20577"/>
        <pc:sldMkLst>
          <pc:docMk/>
          <pc:sldMk cId="1975490051" sldId="264"/>
        </pc:sldMkLst>
        <pc:spChg chg="mod">
          <ac:chgData name="Gość" userId="d82f56fc1b92a97e" providerId="Windows Live" clId="Web-{5986B6DA-3BEB-4C33-987A-585FE2EF6199}" dt="2021-03-22T22:51:11.363" v="547"/>
          <ac:spMkLst>
            <pc:docMk/>
            <pc:sldMk cId="1975490051" sldId="264"/>
            <ac:spMk id="2" creationId="{FA7FA4E3-E736-494B-A13C-2CFA24890482}"/>
          </ac:spMkLst>
        </pc:spChg>
        <pc:spChg chg="mod">
          <ac:chgData name="Gość" userId="d82f56fc1b92a97e" providerId="Windows Live" clId="Web-{5986B6DA-3BEB-4C33-987A-585FE2EF6199}" dt="2021-03-22T22:54:03.900" v="562" actId="20577"/>
          <ac:spMkLst>
            <pc:docMk/>
            <pc:sldMk cId="1975490051" sldId="264"/>
            <ac:spMk id="3" creationId="{2A3CFBD8-CCE6-49C1-BC50-23B96D8989E5}"/>
          </ac:spMkLst>
        </pc:spChg>
        <pc:spChg chg="add">
          <ac:chgData name="Gość" userId="d82f56fc1b92a97e" providerId="Windows Live" clId="Web-{5986B6DA-3BEB-4C33-987A-585FE2EF6199}" dt="2021-03-22T22:51:11.363" v="547"/>
          <ac:spMkLst>
            <pc:docMk/>
            <pc:sldMk cId="1975490051" sldId="264"/>
            <ac:spMk id="10" creationId="{CD7B8A97-A55C-4B63-9224-277C84F4B6BD}"/>
          </ac:spMkLst>
        </pc:spChg>
        <pc:spChg chg="add">
          <ac:chgData name="Gość" userId="d82f56fc1b92a97e" providerId="Windows Live" clId="Web-{5986B6DA-3BEB-4C33-987A-585FE2EF6199}" dt="2021-03-22T22:51:11.363" v="547"/>
          <ac:spMkLst>
            <pc:docMk/>
            <pc:sldMk cId="1975490051" sldId="264"/>
            <ac:spMk id="12" creationId="{64E8C82B-29EE-43B6-90D9-4C3463486DBF}"/>
          </ac:spMkLst>
        </pc:spChg>
        <pc:spChg chg="add">
          <ac:chgData name="Gość" userId="d82f56fc1b92a97e" providerId="Windows Live" clId="Web-{5986B6DA-3BEB-4C33-987A-585FE2EF6199}" dt="2021-03-22T22:51:11.363" v="547"/>
          <ac:spMkLst>
            <pc:docMk/>
            <pc:sldMk cId="1975490051" sldId="264"/>
            <ac:spMk id="14" creationId="{C6E2D67D-01A2-4277-8EA0-1560E7E95275}"/>
          </ac:spMkLst>
        </pc:spChg>
        <pc:spChg chg="add">
          <ac:chgData name="Gość" userId="d82f56fc1b92a97e" providerId="Windows Live" clId="Web-{5986B6DA-3BEB-4C33-987A-585FE2EF6199}" dt="2021-03-22T22:51:11.363" v="547"/>
          <ac:spMkLst>
            <pc:docMk/>
            <pc:sldMk cId="1975490051" sldId="264"/>
            <ac:spMk id="16" creationId="{66A5D548-4865-4D5F-97A6-2D8C1657B26C}"/>
          </ac:spMkLst>
        </pc:spChg>
        <pc:spChg chg="add">
          <ac:chgData name="Gość" userId="d82f56fc1b92a97e" providerId="Windows Live" clId="Web-{5986B6DA-3BEB-4C33-987A-585FE2EF6199}" dt="2021-03-22T22:51:11.363" v="547"/>
          <ac:spMkLst>
            <pc:docMk/>
            <pc:sldMk cId="1975490051" sldId="264"/>
            <ac:spMk id="18" creationId="{EFFB280C-BA0C-49DC-926F-5BB41ADF0A23}"/>
          </ac:spMkLst>
        </pc:spChg>
        <pc:picChg chg="add mod ord">
          <ac:chgData name="Gość" userId="d82f56fc1b92a97e" providerId="Windows Live" clId="Web-{5986B6DA-3BEB-4C33-987A-585FE2EF6199}" dt="2021-03-22T22:51:11.363" v="547"/>
          <ac:picMkLst>
            <pc:docMk/>
            <pc:sldMk cId="1975490051" sldId="264"/>
            <ac:picMk id="4" creationId="{C34FCC28-1627-40C7-9A25-022FEB36AE2E}"/>
          </ac:picMkLst>
        </pc:picChg>
        <pc:picChg chg="add mod ord">
          <ac:chgData name="Gość" userId="d82f56fc1b92a97e" providerId="Windows Live" clId="Web-{5986B6DA-3BEB-4C33-987A-585FE2EF6199}" dt="2021-03-22T22:51:11.363" v="547"/>
          <ac:picMkLst>
            <pc:docMk/>
            <pc:sldMk cId="1975490051" sldId="264"/>
            <ac:picMk id="5" creationId="{50C64851-A44D-496E-A2D0-023E8A20C740}"/>
          </ac:picMkLst>
        </pc:picChg>
      </pc:sldChg>
      <pc:sldChg chg="addSp modSp new mod setBg">
        <pc:chgData name="Gość" userId="d82f56fc1b92a97e" providerId="Windows Live" clId="Web-{5986B6DA-3BEB-4C33-987A-585FE2EF6199}" dt="2021-03-22T23:02:41.759" v="576" actId="20577"/>
        <pc:sldMkLst>
          <pc:docMk/>
          <pc:sldMk cId="948614278" sldId="265"/>
        </pc:sldMkLst>
        <pc:spChg chg="mod">
          <ac:chgData name="Gość" userId="d82f56fc1b92a97e" providerId="Windows Live" clId="Web-{5986B6DA-3BEB-4C33-987A-585FE2EF6199}" dt="2021-03-22T23:02:34.884" v="575"/>
          <ac:spMkLst>
            <pc:docMk/>
            <pc:sldMk cId="948614278" sldId="265"/>
            <ac:spMk id="2" creationId="{A7A505F0-C586-476A-9459-EBBF0DA7B1D3}"/>
          </ac:spMkLst>
        </pc:spChg>
        <pc:spChg chg="mod">
          <ac:chgData name="Gość" userId="d82f56fc1b92a97e" providerId="Windows Live" clId="Web-{5986B6DA-3BEB-4C33-987A-585FE2EF6199}" dt="2021-03-22T23:02:41.759" v="576" actId="20577"/>
          <ac:spMkLst>
            <pc:docMk/>
            <pc:sldMk cId="948614278" sldId="265"/>
            <ac:spMk id="3" creationId="{16DED82F-9A55-4A62-890B-9B3ACFB761E4}"/>
          </ac:spMkLst>
        </pc:spChg>
        <pc:spChg chg="add">
          <ac:chgData name="Gość" userId="d82f56fc1b92a97e" providerId="Windows Live" clId="Web-{5986B6DA-3BEB-4C33-987A-585FE2EF6199}" dt="2021-03-22T23:02:34.884" v="575"/>
          <ac:spMkLst>
            <pc:docMk/>
            <pc:sldMk cId="948614278" sldId="265"/>
            <ac:spMk id="9" creationId="{78632963-757B-40C2-BB84-FC6107A54DAD}"/>
          </ac:spMkLst>
        </pc:spChg>
        <pc:spChg chg="add">
          <ac:chgData name="Gość" userId="d82f56fc1b92a97e" providerId="Windows Live" clId="Web-{5986B6DA-3BEB-4C33-987A-585FE2EF6199}" dt="2021-03-22T23:02:34.884" v="575"/>
          <ac:spMkLst>
            <pc:docMk/>
            <pc:sldMk cId="948614278" sldId="265"/>
            <ac:spMk id="11" creationId="{2853AE55-7E35-44B0-89F1-3F52B262AF33}"/>
          </ac:spMkLst>
        </pc:spChg>
        <pc:spChg chg="add">
          <ac:chgData name="Gość" userId="d82f56fc1b92a97e" providerId="Windows Live" clId="Web-{5986B6DA-3BEB-4C33-987A-585FE2EF6199}" dt="2021-03-22T23:02:34.884" v="575"/>
          <ac:spMkLst>
            <pc:docMk/>
            <pc:sldMk cId="948614278" sldId="265"/>
            <ac:spMk id="13" creationId="{DBC4BE4D-4B50-4F51-9F85-4B5D60B02D81}"/>
          </ac:spMkLst>
        </pc:spChg>
        <pc:picChg chg="add mod ord">
          <ac:chgData name="Gość" userId="d82f56fc1b92a97e" providerId="Windows Live" clId="Web-{5986B6DA-3BEB-4C33-987A-585FE2EF6199}" dt="2021-03-22T23:02:34.884" v="575"/>
          <ac:picMkLst>
            <pc:docMk/>
            <pc:sldMk cId="948614278" sldId="265"/>
            <ac:picMk id="4" creationId="{BCF44228-4A91-4C33-A632-9C3326F28C64}"/>
          </ac:picMkLst>
        </pc:picChg>
      </pc:sldChg>
      <pc:sldChg chg="addSp delSp modSp new mod setBg setClrOvrMap">
        <pc:chgData name="Gość" userId="d82f56fc1b92a97e" providerId="Windows Live" clId="Web-{5986B6DA-3BEB-4C33-987A-585FE2EF6199}" dt="2021-03-22T23:06:30.626" v="583" actId="20577"/>
        <pc:sldMkLst>
          <pc:docMk/>
          <pc:sldMk cId="1630532039" sldId="266"/>
        </pc:sldMkLst>
        <pc:spChg chg="mod ord">
          <ac:chgData name="Gość" userId="d82f56fc1b92a97e" providerId="Windows Live" clId="Web-{5986B6DA-3BEB-4C33-987A-585FE2EF6199}" dt="2021-03-22T23:06:30.626" v="583" actId="20577"/>
          <ac:spMkLst>
            <pc:docMk/>
            <pc:sldMk cId="1630532039" sldId="266"/>
            <ac:spMk id="2" creationId="{774BE6F2-0E47-4D48-A782-AC6AFA9EF646}"/>
          </ac:spMkLst>
        </pc:spChg>
        <pc:spChg chg="del">
          <ac:chgData name="Gość" userId="d82f56fc1b92a97e" providerId="Windows Live" clId="Web-{5986B6DA-3BEB-4C33-987A-585FE2EF6199}" dt="2021-03-22T23:06:20.110" v="580"/>
          <ac:spMkLst>
            <pc:docMk/>
            <pc:sldMk cId="1630532039" sldId="266"/>
            <ac:spMk id="3" creationId="{E4EE6B57-D2BE-4ED3-A94A-5E1DDD18B46D}"/>
          </ac:spMkLst>
        </pc:spChg>
        <pc:spChg chg="add">
          <ac:chgData name="Gość" userId="d82f56fc1b92a97e" providerId="Windows Live" clId="Web-{5986B6DA-3BEB-4C33-987A-585FE2EF6199}" dt="2021-03-22T23:06:23.844" v="581"/>
          <ac:spMkLst>
            <pc:docMk/>
            <pc:sldMk cId="1630532039" sldId="266"/>
            <ac:spMk id="9" creationId="{904DB13E-F722-4ED6-BB00-556651E95281}"/>
          </ac:spMkLst>
        </pc:spChg>
        <pc:spChg chg="add">
          <ac:chgData name="Gość" userId="d82f56fc1b92a97e" providerId="Windows Live" clId="Web-{5986B6DA-3BEB-4C33-987A-585FE2EF6199}" dt="2021-03-22T23:06:23.844" v="581"/>
          <ac:spMkLst>
            <pc:docMk/>
            <pc:sldMk cId="1630532039" sldId="266"/>
            <ac:spMk id="11" creationId="{1419E3D9-C5FB-41A9-B6D2-DFB210BB6211}"/>
          </ac:spMkLst>
        </pc:spChg>
        <pc:spChg chg="add">
          <ac:chgData name="Gość" userId="d82f56fc1b92a97e" providerId="Windows Live" clId="Web-{5986B6DA-3BEB-4C33-987A-585FE2EF6199}" dt="2021-03-22T23:06:23.844" v="581"/>
          <ac:spMkLst>
            <pc:docMk/>
            <pc:sldMk cId="1630532039" sldId="266"/>
            <ac:spMk id="13" creationId="{367909BF-1DF7-4ACE-8F58-6CF719BB27E5}"/>
          </ac:spMkLst>
        </pc:spChg>
        <pc:spChg chg="add">
          <ac:chgData name="Gość" userId="d82f56fc1b92a97e" providerId="Windows Live" clId="Web-{5986B6DA-3BEB-4C33-987A-585FE2EF6199}" dt="2021-03-22T23:06:23.844" v="581"/>
          <ac:spMkLst>
            <pc:docMk/>
            <pc:sldMk cId="1630532039" sldId="266"/>
            <ac:spMk id="15" creationId="{89E8BEDB-0BBC-4F21-9CFB-8530D664C343}"/>
          </ac:spMkLst>
        </pc:spChg>
        <pc:spChg chg="add">
          <ac:chgData name="Gość" userId="d82f56fc1b92a97e" providerId="Windows Live" clId="Web-{5986B6DA-3BEB-4C33-987A-585FE2EF6199}" dt="2021-03-22T23:06:23.844" v="581"/>
          <ac:spMkLst>
            <pc:docMk/>
            <pc:sldMk cId="1630532039" sldId="266"/>
            <ac:spMk id="22" creationId="{420551B3-B4DA-48EE-988C-4FAEAEB5CE98}"/>
          </ac:spMkLst>
        </pc:spChg>
        <pc:spChg chg="add">
          <ac:chgData name="Gość" userId="d82f56fc1b92a97e" providerId="Windows Live" clId="Web-{5986B6DA-3BEB-4C33-987A-585FE2EF6199}" dt="2021-03-22T23:06:23.844" v="581"/>
          <ac:spMkLst>
            <pc:docMk/>
            <pc:sldMk cId="1630532039" sldId="266"/>
            <ac:spMk id="24" creationId="{2644B391-9BFE-445C-A9EC-F544BB85FBC7}"/>
          </ac:spMkLst>
        </pc:spChg>
        <pc:spChg chg="add">
          <ac:chgData name="Gość" userId="d82f56fc1b92a97e" providerId="Windows Live" clId="Web-{5986B6DA-3BEB-4C33-987A-585FE2EF6199}" dt="2021-03-22T23:06:23.844" v="581"/>
          <ac:spMkLst>
            <pc:docMk/>
            <pc:sldMk cId="1630532039" sldId="266"/>
            <ac:spMk id="26" creationId="{80F26E69-87D9-4655-AE7B-280A87AA3CAD}"/>
          </ac:spMkLst>
        </pc:spChg>
        <pc:grpChg chg="add">
          <ac:chgData name="Gość" userId="d82f56fc1b92a97e" providerId="Windows Live" clId="Web-{5986B6DA-3BEB-4C33-987A-585FE2EF6199}" dt="2021-03-22T23:06:23.844" v="581"/>
          <ac:grpSpMkLst>
            <pc:docMk/>
            <pc:sldMk cId="1630532039" sldId="266"/>
            <ac:grpSpMk id="17" creationId="{E26428D7-C6F3-473D-A360-A3F5C3E8728C}"/>
          </ac:grpSpMkLst>
        </pc:grpChg>
        <pc:picChg chg="add mod ord">
          <ac:chgData name="Gość" userId="d82f56fc1b92a97e" providerId="Windows Live" clId="Web-{5986B6DA-3BEB-4C33-987A-585FE2EF6199}" dt="2021-03-22T23:06:23.844" v="581"/>
          <ac:picMkLst>
            <pc:docMk/>
            <pc:sldMk cId="1630532039" sldId="266"/>
            <ac:picMk id="4" creationId="{345FFEFD-9B18-43A3-961A-3832A94F57A7}"/>
          </ac:picMkLst>
        </pc:picChg>
      </pc:sldChg>
      <pc:sldChg chg="new">
        <pc:chgData name="Gość" userId="d82f56fc1b92a97e" providerId="Windows Live" clId="Web-{5986B6DA-3BEB-4C33-987A-585FE2EF6199}" dt="2021-03-22T23:07:09.127" v="584"/>
        <pc:sldMkLst>
          <pc:docMk/>
          <pc:sldMk cId="4223369794" sldId="267"/>
        </pc:sldMkLst>
      </pc:sldChg>
      <pc:sldMasterChg chg="del delSldLayout">
        <pc:chgData name="Gość" userId="d82f56fc1b92a97e" providerId="Windows Live" clId="Web-{5986B6DA-3BEB-4C33-987A-585FE2EF6199}" dt="2021-03-21T18:36:39.280" v="0"/>
        <pc:sldMasterMkLst>
          <pc:docMk/>
          <pc:sldMasterMk cId="2371758177" sldId="2147483660"/>
        </pc:sldMasterMkLst>
        <pc:sldLayoutChg chg="del">
          <pc:chgData name="Gość" userId="d82f56fc1b92a97e" providerId="Windows Live" clId="Web-{5986B6DA-3BEB-4C33-987A-585FE2EF6199}" dt="2021-03-21T18:36:39.280" v="0"/>
          <pc:sldLayoutMkLst>
            <pc:docMk/>
            <pc:sldMasterMk cId="2371758177" sldId="2147483660"/>
            <pc:sldLayoutMk cId="3129878285" sldId="2147483661"/>
          </pc:sldLayoutMkLst>
        </pc:sldLayoutChg>
        <pc:sldLayoutChg chg="del">
          <pc:chgData name="Gość" userId="d82f56fc1b92a97e" providerId="Windows Live" clId="Web-{5986B6DA-3BEB-4C33-987A-585FE2EF6199}" dt="2021-03-21T18:36:39.280" v="0"/>
          <pc:sldLayoutMkLst>
            <pc:docMk/>
            <pc:sldMasterMk cId="2371758177" sldId="2147483660"/>
            <pc:sldLayoutMk cId="572029412" sldId="2147483662"/>
          </pc:sldLayoutMkLst>
        </pc:sldLayoutChg>
        <pc:sldLayoutChg chg="del">
          <pc:chgData name="Gość" userId="d82f56fc1b92a97e" providerId="Windows Live" clId="Web-{5986B6DA-3BEB-4C33-987A-585FE2EF6199}" dt="2021-03-21T18:36:39.280" v="0"/>
          <pc:sldLayoutMkLst>
            <pc:docMk/>
            <pc:sldMasterMk cId="2371758177" sldId="2147483660"/>
            <pc:sldLayoutMk cId="3636461385" sldId="2147483663"/>
          </pc:sldLayoutMkLst>
        </pc:sldLayoutChg>
        <pc:sldLayoutChg chg="del">
          <pc:chgData name="Gość" userId="d82f56fc1b92a97e" providerId="Windows Live" clId="Web-{5986B6DA-3BEB-4C33-987A-585FE2EF6199}" dt="2021-03-21T18:36:39.280" v="0"/>
          <pc:sldLayoutMkLst>
            <pc:docMk/>
            <pc:sldMasterMk cId="2371758177" sldId="2147483660"/>
            <pc:sldLayoutMk cId="3626050071" sldId="2147483664"/>
          </pc:sldLayoutMkLst>
        </pc:sldLayoutChg>
        <pc:sldLayoutChg chg="del">
          <pc:chgData name="Gość" userId="d82f56fc1b92a97e" providerId="Windows Live" clId="Web-{5986B6DA-3BEB-4C33-987A-585FE2EF6199}" dt="2021-03-21T18:36:39.280" v="0"/>
          <pc:sldLayoutMkLst>
            <pc:docMk/>
            <pc:sldMasterMk cId="2371758177" sldId="2147483660"/>
            <pc:sldLayoutMk cId="4223613637" sldId="2147483665"/>
          </pc:sldLayoutMkLst>
        </pc:sldLayoutChg>
        <pc:sldLayoutChg chg="del">
          <pc:chgData name="Gość" userId="d82f56fc1b92a97e" providerId="Windows Live" clId="Web-{5986B6DA-3BEB-4C33-987A-585FE2EF6199}" dt="2021-03-21T18:36:39.280" v="0"/>
          <pc:sldLayoutMkLst>
            <pc:docMk/>
            <pc:sldMasterMk cId="2371758177" sldId="2147483660"/>
            <pc:sldLayoutMk cId="986665687" sldId="2147483666"/>
          </pc:sldLayoutMkLst>
        </pc:sldLayoutChg>
        <pc:sldLayoutChg chg="del">
          <pc:chgData name="Gość" userId="d82f56fc1b92a97e" providerId="Windows Live" clId="Web-{5986B6DA-3BEB-4C33-987A-585FE2EF6199}" dt="2021-03-21T18:36:39.280" v="0"/>
          <pc:sldLayoutMkLst>
            <pc:docMk/>
            <pc:sldMasterMk cId="2371758177" sldId="2147483660"/>
            <pc:sldLayoutMk cId="2924672457" sldId="2147483667"/>
          </pc:sldLayoutMkLst>
        </pc:sldLayoutChg>
        <pc:sldLayoutChg chg="del">
          <pc:chgData name="Gość" userId="d82f56fc1b92a97e" providerId="Windows Live" clId="Web-{5986B6DA-3BEB-4C33-987A-585FE2EF6199}" dt="2021-03-21T18:36:39.280" v="0"/>
          <pc:sldLayoutMkLst>
            <pc:docMk/>
            <pc:sldMasterMk cId="2371758177" sldId="2147483660"/>
            <pc:sldLayoutMk cId="1650365514" sldId="2147483668"/>
          </pc:sldLayoutMkLst>
        </pc:sldLayoutChg>
        <pc:sldLayoutChg chg="del">
          <pc:chgData name="Gość" userId="d82f56fc1b92a97e" providerId="Windows Live" clId="Web-{5986B6DA-3BEB-4C33-987A-585FE2EF6199}" dt="2021-03-21T18:36:39.280" v="0"/>
          <pc:sldLayoutMkLst>
            <pc:docMk/>
            <pc:sldMasterMk cId="2371758177" sldId="2147483660"/>
            <pc:sldLayoutMk cId="746702124" sldId="2147483669"/>
          </pc:sldLayoutMkLst>
        </pc:sldLayoutChg>
        <pc:sldLayoutChg chg="del">
          <pc:chgData name="Gość" userId="d82f56fc1b92a97e" providerId="Windows Live" clId="Web-{5986B6DA-3BEB-4C33-987A-585FE2EF6199}" dt="2021-03-21T18:36:39.280" v="0"/>
          <pc:sldLayoutMkLst>
            <pc:docMk/>
            <pc:sldMasterMk cId="2371758177" sldId="2147483660"/>
            <pc:sldLayoutMk cId="61784523" sldId="2147483670"/>
          </pc:sldLayoutMkLst>
        </pc:sldLayoutChg>
        <pc:sldLayoutChg chg="del">
          <pc:chgData name="Gość" userId="d82f56fc1b92a97e" providerId="Windows Live" clId="Web-{5986B6DA-3BEB-4C33-987A-585FE2EF6199}" dt="2021-03-21T18:36:39.280" v="0"/>
          <pc:sldLayoutMkLst>
            <pc:docMk/>
            <pc:sldMasterMk cId="2371758177" sldId="2147483660"/>
            <pc:sldLayoutMk cId="1164236222" sldId="2147483671"/>
          </pc:sldLayoutMkLst>
        </pc:sldLayoutChg>
      </pc:sldMasterChg>
      <pc:sldMasterChg chg="add del addSldLayout delSldLayout">
        <pc:chgData name="Gość" userId="d82f56fc1b92a97e" providerId="Windows Live" clId="Web-{5986B6DA-3BEB-4C33-987A-585FE2EF6199}" dt="2021-03-21T18:37:11.203" v="27"/>
        <pc:sldMasterMkLst>
          <pc:docMk/>
          <pc:sldMasterMk cId="1433905978" sldId="2147483737"/>
        </pc:sldMasterMkLst>
        <pc:sldLayoutChg chg="add del">
          <pc:chgData name="Gość" userId="d82f56fc1b92a97e" providerId="Windows Live" clId="Web-{5986B6DA-3BEB-4C33-987A-585FE2EF6199}" dt="2021-03-21T18:37:11.203" v="27"/>
          <pc:sldLayoutMkLst>
            <pc:docMk/>
            <pc:sldMasterMk cId="1433905978" sldId="2147483737"/>
            <pc:sldLayoutMk cId="3283157048" sldId="2147483726"/>
          </pc:sldLayoutMkLst>
        </pc:sldLayoutChg>
        <pc:sldLayoutChg chg="add del">
          <pc:chgData name="Gość" userId="d82f56fc1b92a97e" providerId="Windows Live" clId="Web-{5986B6DA-3BEB-4C33-987A-585FE2EF6199}" dt="2021-03-21T18:37:11.203" v="27"/>
          <pc:sldLayoutMkLst>
            <pc:docMk/>
            <pc:sldMasterMk cId="1433905978" sldId="2147483737"/>
            <pc:sldLayoutMk cId="1783207873" sldId="2147483727"/>
          </pc:sldLayoutMkLst>
        </pc:sldLayoutChg>
        <pc:sldLayoutChg chg="add del">
          <pc:chgData name="Gość" userId="d82f56fc1b92a97e" providerId="Windows Live" clId="Web-{5986B6DA-3BEB-4C33-987A-585FE2EF6199}" dt="2021-03-21T18:37:11.203" v="27"/>
          <pc:sldLayoutMkLst>
            <pc:docMk/>
            <pc:sldMasterMk cId="1433905978" sldId="2147483737"/>
            <pc:sldLayoutMk cId="955234628" sldId="2147483728"/>
          </pc:sldLayoutMkLst>
        </pc:sldLayoutChg>
        <pc:sldLayoutChg chg="add del">
          <pc:chgData name="Gość" userId="d82f56fc1b92a97e" providerId="Windows Live" clId="Web-{5986B6DA-3BEB-4C33-987A-585FE2EF6199}" dt="2021-03-21T18:37:11.203" v="27"/>
          <pc:sldLayoutMkLst>
            <pc:docMk/>
            <pc:sldMasterMk cId="1433905978" sldId="2147483737"/>
            <pc:sldLayoutMk cId="2077938278" sldId="2147483729"/>
          </pc:sldLayoutMkLst>
        </pc:sldLayoutChg>
        <pc:sldLayoutChg chg="add del">
          <pc:chgData name="Gość" userId="d82f56fc1b92a97e" providerId="Windows Live" clId="Web-{5986B6DA-3BEB-4C33-987A-585FE2EF6199}" dt="2021-03-21T18:37:11.203" v="27"/>
          <pc:sldLayoutMkLst>
            <pc:docMk/>
            <pc:sldMasterMk cId="1433905978" sldId="2147483737"/>
            <pc:sldLayoutMk cId="74562748" sldId="2147483730"/>
          </pc:sldLayoutMkLst>
        </pc:sldLayoutChg>
        <pc:sldLayoutChg chg="add del">
          <pc:chgData name="Gość" userId="d82f56fc1b92a97e" providerId="Windows Live" clId="Web-{5986B6DA-3BEB-4C33-987A-585FE2EF6199}" dt="2021-03-21T18:37:11.203" v="27"/>
          <pc:sldLayoutMkLst>
            <pc:docMk/>
            <pc:sldMasterMk cId="1433905978" sldId="2147483737"/>
            <pc:sldLayoutMk cId="913351739" sldId="2147483731"/>
          </pc:sldLayoutMkLst>
        </pc:sldLayoutChg>
        <pc:sldLayoutChg chg="add del">
          <pc:chgData name="Gość" userId="d82f56fc1b92a97e" providerId="Windows Live" clId="Web-{5986B6DA-3BEB-4C33-987A-585FE2EF6199}" dt="2021-03-21T18:37:11.203" v="27"/>
          <pc:sldLayoutMkLst>
            <pc:docMk/>
            <pc:sldMasterMk cId="1433905978" sldId="2147483737"/>
            <pc:sldLayoutMk cId="654387327" sldId="2147483732"/>
          </pc:sldLayoutMkLst>
        </pc:sldLayoutChg>
        <pc:sldLayoutChg chg="add del">
          <pc:chgData name="Gość" userId="d82f56fc1b92a97e" providerId="Windows Live" clId="Web-{5986B6DA-3BEB-4C33-987A-585FE2EF6199}" dt="2021-03-21T18:37:11.203" v="27"/>
          <pc:sldLayoutMkLst>
            <pc:docMk/>
            <pc:sldMasterMk cId="1433905978" sldId="2147483737"/>
            <pc:sldLayoutMk cId="364705179" sldId="2147483733"/>
          </pc:sldLayoutMkLst>
        </pc:sldLayoutChg>
        <pc:sldLayoutChg chg="add del">
          <pc:chgData name="Gość" userId="d82f56fc1b92a97e" providerId="Windows Live" clId="Web-{5986B6DA-3BEB-4C33-987A-585FE2EF6199}" dt="2021-03-21T18:37:11.203" v="27"/>
          <pc:sldLayoutMkLst>
            <pc:docMk/>
            <pc:sldMasterMk cId="1433905978" sldId="2147483737"/>
            <pc:sldLayoutMk cId="3279776869" sldId="2147483734"/>
          </pc:sldLayoutMkLst>
        </pc:sldLayoutChg>
        <pc:sldLayoutChg chg="add del">
          <pc:chgData name="Gość" userId="d82f56fc1b92a97e" providerId="Windows Live" clId="Web-{5986B6DA-3BEB-4C33-987A-585FE2EF6199}" dt="2021-03-21T18:37:11.203" v="27"/>
          <pc:sldLayoutMkLst>
            <pc:docMk/>
            <pc:sldMasterMk cId="1433905978" sldId="2147483737"/>
            <pc:sldLayoutMk cId="1952135999" sldId="2147483735"/>
          </pc:sldLayoutMkLst>
        </pc:sldLayoutChg>
        <pc:sldLayoutChg chg="add del">
          <pc:chgData name="Gość" userId="d82f56fc1b92a97e" providerId="Windows Live" clId="Web-{5986B6DA-3BEB-4C33-987A-585FE2EF6199}" dt="2021-03-21T18:37:11.203" v="27"/>
          <pc:sldLayoutMkLst>
            <pc:docMk/>
            <pc:sldMasterMk cId="1433905978" sldId="2147483737"/>
            <pc:sldLayoutMk cId="3562434155" sldId="2147483736"/>
          </pc:sldLayoutMkLst>
        </pc:sldLayoutChg>
      </pc:sldMasterChg>
      <pc:sldMasterChg chg="add del addSldLayout delSldLayout">
        <pc:chgData name="Gość" userId="d82f56fc1b92a97e" providerId="Windows Live" clId="Web-{5986B6DA-3BEB-4C33-987A-585FE2EF6199}" dt="2021-03-21T18:37:06.156" v="24"/>
        <pc:sldMasterMkLst>
          <pc:docMk/>
          <pc:sldMasterMk cId="2740713097" sldId="2147483774"/>
        </pc:sldMasterMkLst>
        <pc:sldLayoutChg chg="add del">
          <pc:chgData name="Gość" userId="d82f56fc1b92a97e" providerId="Windows Live" clId="Web-{5986B6DA-3BEB-4C33-987A-585FE2EF6199}" dt="2021-03-21T18:37:06.156" v="24"/>
          <pc:sldLayoutMkLst>
            <pc:docMk/>
            <pc:sldMasterMk cId="2740713097" sldId="2147483774"/>
            <pc:sldLayoutMk cId="2762744372" sldId="2147483763"/>
          </pc:sldLayoutMkLst>
        </pc:sldLayoutChg>
        <pc:sldLayoutChg chg="add del">
          <pc:chgData name="Gość" userId="d82f56fc1b92a97e" providerId="Windows Live" clId="Web-{5986B6DA-3BEB-4C33-987A-585FE2EF6199}" dt="2021-03-21T18:37:06.156" v="24"/>
          <pc:sldLayoutMkLst>
            <pc:docMk/>
            <pc:sldMasterMk cId="2740713097" sldId="2147483774"/>
            <pc:sldLayoutMk cId="3726478656" sldId="2147483764"/>
          </pc:sldLayoutMkLst>
        </pc:sldLayoutChg>
        <pc:sldLayoutChg chg="add del">
          <pc:chgData name="Gość" userId="d82f56fc1b92a97e" providerId="Windows Live" clId="Web-{5986B6DA-3BEB-4C33-987A-585FE2EF6199}" dt="2021-03-21T18:37:06.156" v="24"/>
          <pc:sldLayoutMkLst>
            <pc:docMk/>
            <pc:sldMasterMk cId="2740713097" sldId="2147483774"/>
            <pc:sldLayoutMk cId="2190305923" sldId="2147483765"/>
          </pc:sldLayoutMkLst>
        </pc:sldLayoutChg>
        <pc:sldLayoutChg chg="add del">
          <pc:chgData name="Gość" userId="d82f56fc1b92a97e" providerId="Windows Live" clId="Web-{5986B6DA-3BEB-4C33-987A-585FE2EF6199}" dt="2021-03-21T18:37:06.156" v="24"/>
          <pc:sldLayoutMkLst>
            <pc:docMk/>
            <pc:sldMasterMk cId="2740713097" sldId="2147483774"/>
            <pc:sldLayoutMk cId="3908700704" sldId="2147483766"/>
          </pc:sldLayoutMkLst>
        </pc:sldLayoutChg>
        <pc:sldLayoutChg chg="add del">
          <pc:chgData name="Gość" userId="d82f56fc1b92a97e" providerId="Windows Live" clId="Web-{5986B6DA-3BEB-4C33-987A-585FE2EF6199}" dt="2021-03-21T18:37:06.156" v="24"/>
          <pc:sldLayoutMkLst>
            <pc:docMk/>
            <pc:sldMasterMk cId="2740713097" sldId="2147483774"/>
            <pc:sldLayoutMk cId="3535617349" sldId="2147483767"/>
          </pc:sldLayoutMkLst>
        </pc:sldLayoutChg>
        <pc:sldLayoutChg chg="add del">
          <pc:chgData name="Gość" userId="d82f56fc1b92a97e" providerId="Windows Live" clId="Web-{5986B6DA-3BEB-4C33-987A-585FE2EF6199}" dt="2021-03-21T18:37:06.156" v="24"/>
          <pc:sldLayoutMkLst>
            <pc:docMk/>
            <pc:sldMasterMk cId="2740713097" sldId="2147483774"/>
            <pc:sldLayoutMk cId="3299265200" sldId="2147483768"/>
          </pc:sldLayoutMkLst>
        </pc:sldLayoutChg>
        <pc:sldLayoutChg chg="add del">
          <pc:chgData name="Gość" userId="d82f56fc1b92a97e" providerId="Windows Live" clId="Web-{5986B6DA-3BEB-4C33-987A-585FE2EF6199}" dt="2021-03-21T18:37:06.156" v="24"/>
          <pc:sldLayoutMkLst>
            <pc:docMk/>
            <pc:sldMasterMk cId="2740713097" sldId="2147483774"/>
            <pc:sldLayoutMk cId="157350018" sldId="2147483769"/>
          </pc:sldLayoutMkLst>
        </pc:sldLayoutChg>
        <pc:sldLayoutChg chg="add del">
          <pc:chgData name="Gość" userId="d82f56fc1b92a97e" providerId="Windows Live" clId="Web-{5986B6DA-3BEB-4C33-987A-585FE2EF6199}" dt="2021-03-21T18:37:06.156" v="24"/>
          <pc:sldLayoutMkLst>
            <pc:docMk/>
            <pc:sldMasterMk cId="2740713097" sldId="2147483774"/>
            <pc:sldLayoutMk cId="1282140725" sldId="2147483770"/>
          </pc:sldLayoutMkLst>
        </pc:sldLayoutChg>
        <pc:sldLayoutChg chg="add del">
          <pc:chgData name="Gość" userId="d82f56fc1b92a97e" providerId="Windows Live" clId="Web-{5986B6DA-3BEB-4C33-987A-585FE2EF6199}" dt="2021-03-21T18:37:06.156" v="24"/>
          <pc:sldLayoutMkLst>
            <pc:docMk/>
            <pc:sldMasterMk cId="2740713097" sldId="2147483774"/>
            <pc:sldLayoutMk cId="866862637" sldId="2147483771"/>
          </pc:sldLayoutMkLst>
        </pc:sldLayoutChg>
        <pc:sldLayoutChg chg="add del">
          <pc:chgData name="Gość" userId="d82f56fc1b92a97e" providerId="Windows Live" clId="Web-{5986B6DA-3BEB-4C33-987A-585FE2EF6199}" dt="2021-03-21T18:37:06.156" v="24"/>
          <pc:sldLayoutMkLst>
            <pc:docMk/>
            <pc:sldMasterMk cId="2740713097" sldId="2147483774"/>
            <pc:sldLayoutMk cId="2623629806" sldId="2147483772"/>
          </pc:sldLayoutMkLst>
        </pc:sldLayoutChg>
        <pc:sldLayoutChg chg="add del">
          <pc:chgData name="Gość" userId="d82f56fc1b92a97e" providerId="Windows Live" clId="Web-{5986B6DA-3BEB-4C33-987A-585FE2EF6199}" dt="2021-03-21T18:37:06.156" v="24"/>
          <pc:sldLayoutMkLst>
            <pc:docMk/>
            <pc:sldMasterMk cId="2740713097" sldId="2147483774"/>
            <pc:sldLayoutMk cId="743595177" sldId="2147483773"/>
          </pc:sldLayoutMkLst>
        </pc:sldLayoutChg>
      </pc:sldMasterChg>
      <pc:sldMasterChg chg="add del addSldLayout delSldLayout">
        <pc:chgData name="Gość" userId="d82f56fc1b92a97e" providerId="Windows Live" clId="Web-{5986B6DA-3BEB-4C33-987A-585FE2EF6199}" dt="2021-03-21T18:37:11.156" v="26"/>
        <pc:sldMasterMkLst>
          <pc:docMk/>
          <pc:sldMasterMk cId="33793570" sldId="2147483800"/>
        </pc:sldMasterMkLst>
        <pc:sldLayoutChg chg="add del">
          <pc:chgData name="Gość" userId="d82f56fc1b92a97e" providerId="Windows Live" clId="Web-{5986B6DA-3BEB-4C33-987A-585FE2EF6199}" dt="2021-03-21T18:37:11.156" v="26"/>
          <pc:sldLayoutMkLst>
            <pc:docMk/>
            <pc:sldMasterMk cId="33793570" sldId="2147483800"/>
            <pc:sldLayoutMk cId="2393845103" sldId="2147483789"/>
          </pc:sldLayoutMkLst>
        </pc:sldLayoutChg>
        <pc:sldLayoutChg chg="add del">
          <pc:chgData name="Gość" userId="d82f56fc1b92a97e" providerId="Windows Live" clId="Web-{5986B6DA-3BEB-4C33-987A-585FE2EF6199}" dt="2021-03-21T18:37:11.156" v="26"/>
          <pc:sldLayoutMkLst>
            <pc:docMk/>
            <pc:sldMasterMk cId="33793570" sldId="2147483800"/>
            <pc:sldLayoutMk cId="2785422744" sldId="2147483790"/>
          </pc:sldLayoutMkLst>
        </pc:sldLayoutChg>
        <pc:sldLayoutChg chg="add del">
          <pc:chgData name="Gość" userId="d82f56fc1b92a97e" providerId="Windows Live" clId="Web-{5986B6DA-3BEB-4C33-987A-585FE2EF6199}" dt="2021-03-21T18:37:11.156" v="26"/>
          <pc:sldLayoutMkLst>
            <pc:docMk/>
            <pc:sldMasterMk cId="33793570" sldId="2147483800"/>
            <pc:sldLayoutMk cId="4011233936" sldId="2147483791"/>
          </pc:sldLayoutMkLst>
        </pc:sldLayoutChg>
        <pc:sldLayoutChg chg="add del">
          <pc:chgData name="Gość" userId="d82f56fc1b92a97e" providerId="Windows Live" clId="Web-{5986B6DA-3BEB-4C33-987A-585FE2EF6199}" dt="2021-03-21T18:37:11.156" v="26"/>
          <pc:sldLayoutMkLst>
            <pc:docMk/>
            <pc:sldMasterMk cId="33793570" sldId="2147483800"/>
            <pc:sldLayoutMk cId="179225155" sldId="2147483792"/>
          </pc:sldLayoutMkLst>
        </pc:sldLayoutChg>
        <pc:sldLayoutChg chg="add del">
          <pc:chgData name="Gość" userId="d82f56fc1b92a97e" providerId="Windows Live" clId="Web-{5986B6DA-3BEB-4C33-987A-585FE2EF6199}" dt="2021-03-21T18:37:11.156" v="26"/>
          <pc:sldLayoutMkLst>
            <pc:docMk/>
            <pc:sldMasterMk cId="33793570" sldId="2147483800"/>
            <pc:sldLayoutMk cId="2300804769" sldId="2147483793"/>
          </pc:sldLayoutMkLst>
        </pc:sldLayoutChg>
        <pc:sldLayoutChg chg="add del">
          <pc:chgData name="Gość" userId="d82f56fc1b92a97e" providerId="Windows Live" clId="Web-{5986B6DA-3BEB-4C33-987A-585FE2EF6199}" dt="2021-03-21T18:37:11.156" v="26"/>
          <pc:sldLayoutMkLst>
            <pc:docMk/>
            <pc:sldMasterMk cId="33793570" sldId="2147483800"/>
            <pc:sldLayoutMk cId="2837336369" sldId="2147483794"/>
          </pc:sldLayoutMkLst>
        </pc:sldLayoutChg>
        <pc:sldLayoutChg chg="add del">
          <pc:chgData name="Gość" userId="d82f56fc1b92a97e" providerId="Windows Live" clId="Web-{5986B6DA-3BEB-4C33-987A-585FE2EF6199}" dt="2021-03-21T18:37:11.156" v="26"/>
          <pc:sldLayoutMkLst>
            <pc:docMk/>
            <pc:sldMasterMk cId="33793570" sldId="2147483800"/>
            <pc:sldLayoutMk cId="57342905" sldId="2147483795"/>
          </pc:sldLayoutMkLst>
        </pc:sldLayoutChg>
        <pc:sldLayoutChg chg="add del">
          <pc:chgData name="Gość" userId="d82f56fc1b92a97e" providerId="Windows Live" clId="Web-{5986B6DA-3BEB-4C33-987A-585FE2EF6199}" dt="2021-03-21T18:37:11.156" v="26"/>
          <pc:sldLayoutMkLst>
            <pc:docMk/>
            <pc:sldMasterMk cId="33793570" sldId="2147483800"/>
            <pc:sldLayoutMk cId="3850783487" sldId="2147483796"/>
          </pc:sldLayoutMkLst>
        </pc:sldLayoutChg>
        <pc:sldLayoutChg chg="add del">
          <pc:chgData name="Gość" userId="d82f56fc1b92a97e" providerId="Windows Live" clId="Web-{5986B6DA-3BEB-4C33-987A-585FE2EF6199}" dt="2021-03-21T18:37:11.156" v="26"/>
          <pc:sldLayoutMkLst>
            <pc:docMk/>
            <pc:sldMasterMk cId="33793570" sldId="2147483800"/>
            <pc:sldLayoutMk cId="2185181338" sldId="2147483797"/>
          </pc:sldLayoutMkLst>
        </pc:sldLayoutChg>
        <pc:sldLayoutChg chg="add del">
          <pc:chgData name="Gość" userId="d82f56fc1b92a97e" providerId="Windows Live" clId="Web-{5986B6DA-3BEB-4C33-987A-585FE2EF6199}" dt="2021-03-21T18:37:11.156" v="26"/>
          <pc:sldLayoutMkLst>
            <pc:docMk/>
            <pc:sldMasterMk cId="33793570" sldId="2147483800"/>
            <pc:sldLayoutMk cId="2649326799" sldId="2147483798"/>
          </pc:sldLayoutMkLst>
        </pc:sldLayoutChg>
        <pc:sldLayoutChg chg="add del">
          <pc:chgData name="Gość" userId="d82f56fc1b92a97e" providerId="Windows Live" clId="Web-{5986B6DA-3BEB-4C33-987A-585FE2EF6199}" dt="2021-03-21T18:37:11.156" v="26"/>
          <pc:sldLayoutMkLst>
            <pc:docMk/>
            <pc:sldMasterMk cId="33793570" sldId="2147483800"/>
            <pc:sldLayoutMk cId="2213315317" sldId="2147483799"/>
          </pc:sldLayoutMkLst>
        </pc:sldLayoutChg>
      </pc:sldMasterChg>
      <pc:sldMasterChg chg="add addSldLayout">
        <pc:chgData name="Gość" userId="d82f56fc1b92a97e" providerId="Windows Live" clId="Web-{5986B6DA-3BEB-4C33-987A-585FE2EF6199}" dt="2021-03-21T18:37:11.203" v="27"/>
        <pc:sldMasterMkLst>
          <pc:docMk/>
          <pc:sldMasterMk cId="25870674" sldId="2147483826"/>
        </pc:sldMasterMkLst>
        <pc:sldLayoutChg chg="add">
          <pc:chgData name="Gość" userId="d82f56fc1b92a97e" providerId="Windows Live" clId="Web-{5986B6DA-3BEB-4C33-987A-585FE2EF6199}" dt="2021-03-21T18:37:11.203" v="27"/>
          <pc:sldLayoutMkLst>
            <pc:docMk/>
            <pc:sldMasterMk cId="25870674" sldId="2147483826"/>
            <pc:sldLayoutMk cId="1437576895" sldId="2147483815"/>
          </pc:sldLayoutMkLst>
        </pc:sldLayoutChg>
        <pc:sldLayoutChg chg="add">
          <pc:chgData name="Gość" userId="d82f56fc1b92a97e" providerId="Windows Live" clId="Web-{5986B6DA-3BEB-4C33-987A-585FE2EF6199}" dt="2021-03-21T18:37:11.203" v="27"/>
          <pc:sldLayoutMkLst>
            <pc:docMk/>
            <pc:sldMasterMk cId="25870674" sldId="2147483826"/>
            <pc:sldLayoutMk cId="235559064" sldId="2147483816"/>
          </pc:sldLayoutMkLst>
        </pc:sldLayoutChg>
        <pc:sldLayoutChg chg="add">
          <pc:chgData name="Gość" userId="d82f56fc1b92a97e" providerId="Windows Live" clId="Web-{5986B6DA-3BEB-4C33-987A-585FE2EF6199}" dt="2021-03-21T18:37:11.203" v="27"/>
          <pc:sldLayoutMkLst>
            <pc:docMk/>
            <pc:sldMasterMk cId="25870674" sldId="2147483826"/>
            <pc:sldLayoutMk cId="1777911308" sldId="2147483817"/>
          </pc:sldLayoutMkLst>
        </pc:sldLayoutChg>
        <pc:sldLayoutChg chg="add">
          <pc:chgData name="Gość" userId="d82f56fc1b92a97e" providerId="Windows Live" clId="Web-{5986B6DA-3BEB-4C33-987A-585FE2EF6199}" dt="2021-03-21T18:37:11.203" v="27"/>
          <pc:sldLayoutMkLst>
            <pc:docMk/>
            <pc:sldMasterMk cId="25870674" sldId="2147483826"/>
            <pc:sldLayoutMk cId="4137341130" sldId="2147483818"/>
          </pc:sldLayoutMkLst>
        </pc:sldLayoutChg>
        <pc:sldLayoutChg chg="add">
          <pc:chgData name="Gość" userId="d82f56fc1b92a97e" providerId="Windows Live" clId="Web-{5986B6DA-3BEB-4C33-987A-585FE2EF6199}" dt="2021-03-21T18:37:11.203" v="27"/>
          <pc:sldLayoutMkLst>
            <pc:docMk/>
            <pc:sldMasterMk cId="25870674" sldId="2147483826"/>
            <pc:sldLayoutMk cId="1375211183" sldId="2147483819"/>
          </pc:sldLayoutMkLst>
        </pc:sldLayoutChg>
        <pc:sldLayoutChg chg="add">
          <pc:chgData name="Gość" userId="d82f56fc1b92a97e" providerId="Windows Live" clId="Web-{5986B6DA-3BEB-4C33-987A-585FE2EF6199}" dt="2021-03-21T18:37:11.203" v="27"/>
          <pc:sldLayoutMkLst>
            <pc:docMk/>
            <pc:sldMasterMk cId="25870674" sldId="2147483826"/>
            <pc:sldLayoutMk cId="2618236272" sldId="2147483820"/>
          </pc:sldLayoutMkLst>
        </pc:sldLayoutChg>
        <pc:sldLayoutChg chg="add">
          <pc:chgData name="Gość" userId="d82f56fc1b92a97e" providerId="Windows Live" clId="Web-{5986B6DA-3BEB-4C33-987A-585FE2EF6199}" dt="2021-03-21T18:37:11.203" v="27"/>
          <pc:sldLayoutMkLst>
            <pc:docMk/>
            <pc:sldMasterMk cId="25870674" sldId="2147483826"/>
            <pc:sldLayoutMk cId="2363764898" sldId="2147483821"/>
          </pc:sldLayoutMkLst>
        </pc:sldLayoutChg>
        <pc:sldLayoutChg chg="add">
          <pc:chgData name="Gość" userId="d82f56fc1b92a97e" providerId="Windows Live" clId="Web-{5986B6DA-3BEB-4C33-987A-585FE2EF6199}" dt="2021-03-21T18:37:11.203" v="27"/>
          <pc:sldLayoutMkLst>
            <pc:docMk/>
            <pc:sldMasterMk cId="25870674" sldId="2147483826"/>
            <pc:sldLayoutMk cId="2679388737" sldId="2147483822"/>
          </pc:sldLayoutMkLst>
        </pc:sldLayoutChg>
        <pc:sldLayoutChg chg="add">
          <pc:chgData name="Gość" userId="d82f56fc1b92a97e" providerId="Windows Live" clId="Web-{5986B6DA-3BEB-4C33-987A-585FE2EF6199}" dt="2021-03-21T18:37:11.203" v="27"/>
          <pc:sldLayoutMkLst>
            <pc:docMk/>
            <pc:sldMasterMk cId="25870674" sldId="2147483826"/>
            <pc:sldLayoutMk cId="523532976" sldId="2147483823"/>
          </pc:sldLayoutMkLst>
        </pc:sldLayoutChg>
        <pc:sldLayoutChg chg="add">
          <pc:chgData name="Gość" userId="d82f56fc1b92a97e" providerId="Windows Live" clId="Web-{5986B6DA-3BEB-4C33-987A-585FE2EF6199}" dt="2021-03-21T18:37:11.203" v="27"/>
          <pc:sldLayoutMkLst>
            <pc:docMk/>
            <pc:sldMasterMk cId="25870674" sldId="2147483826"/>
            <pc:sldLayoutMk cId="3008045057" sldId="2147483824"/>
          </pc:sldLayoutMkLst>
        </pc:sldLayoutChg>
        <pc:sldLayoutChg chg="add">
          <pc:chgData name="Gość" userId="d82f56fc1b92a97e" providerId="Windows Live" clId="Web-{5986B6DA-3BEB-4C33-987A-585FE2EF6199}" dt="2021-03-21T18:37:11.203" v="27"/>
          <pc:sldLayoutMkLst>
            <pc:docMk/>
            <pc:sldMasterMk cId="25870674" sldId="2147483826"/>
            <pc:sldLayoutMk cId="2504324271" sldId="2147483825"/>
          </pc:sldLayoutMkLst>
        </pc:sldLayoutChg>
      </pc:sldMasterChg>
    </pc:docChg>
  </pc:docChgLst>
  <pc:docChgLst>
    <pc:chgData name="Gość" userId="d82f56fc1b92a97e" providerId="Windows Live" clId="Web-{F7FD14DE-A21E-49C3-9C15-2D7544174E8A}"/>
    <pc:docChg chg="addSld delSld modSld sldOrd">
      <pc:chgData name="Gość" userId="d82f56fc1b92a97e" providerId="Windows Live" clId="Web-{F7FD14DE-A21E-49C3-9C15-2D7544174E8A}" dt="2021-03-25T15:58:48.114" v="763" actId="20577"/>
      <pc:docMkLst>
        <pc:docMk/>
      </pc:docMkLst>
      <pc:sldChg chg="addSp delSp modSp mod addAnim setClrOvrMap">
        <pc:chgData name="Gość" userId="d82f56fc1b92a97e" providerId="Windows Live" clId="Web-{F7FD14DE-A21E-49C3-9C15-2D7544174E8A}" dt="2021-03-25T14:56:26.859" v="403"/>
        <pc:sldMkLst>
          <pc:docMk/>
          <pc:sldMk cId="553726541" sldId="256"/>
        </pc:sldMkLst>
        <pc:spChg chg="mod">
          <ac:chgData name="Gość" userId="d82f56fc1b92a97e" providerId="Windows Live" clId="Web-{F7FD14DE-A21E-49C3-9C15-2D7544174E8A}" dt="2021-03-25T14:56:26.859" v="401"/>
          <ac:spMkLst>
            <pc:docMk/>
            <pc:sldMk cId="553726541" sldId="256"/>
            <ac:spMk id="2" creationId="{9FB28281-3783-403A-B1AB-0182A003DFE3}"/>
          </ac:spMkLst>
        </pc:spChg>
        <pc:spChg chg="mod">
          <ac:chgData name="Gość" userId="d82f56fc1b92a97e" providerId="Windows Live" clId="Web-{F7FD14DE-A21E-49C3-9C15-2D7544174E8A}" dt="2021-03-25T14:56:26.859" v="401"/>
          <ac:spMkLst>
            <pc:docMk/>
            <pc:sldMk cId="553726541" sldId="256"/>
            <ac:spMk id="3" creationId="{C4542EAC-8BF3-4BFD-9891-145BC49409C2}"/>
          </ac:spMkLst>
        </pc:spChg>
        <pc:spChg chg="del">
          <ac:chgData name="Gość" userId="d82f56fc1b92a97e" providerId="Windows Live" clId="Web-{F7FD14DE-A21E-49C3-9C15-2D7544174E8A}" dt="2021-03-25T14:54:05.825" v="395"/>
          <ac:spMkLst>
            <pc:docMk/>
            <pc:sldMk cId="553726541" sldId="256"/>
            <ac:spMk id="28" creationId="{6F40FBDA-CEB1-40F0-9AB9-BD9C402D70FE}"/>
          </ac:spMkLst>
        </pc:spChg>
        <pc:spChg chg="del">
          <ac:chgData name="Gość" userId="d82f56fc1b92a97e" providerId="Windows Live" clId="Web-{F7FD14DE-A21E-49C3-9C15-2D7544174E8A}" dt="2021-03-25T14:54:05.825" v="395"/>
          <ac:spMkLst>
            <pc:docMk/>
            <pc:sldMk cId="553726541" sldId="256"/>
            <ac:spMk id="30" creationId="{0344D4FE-ABEF-4230-9E4E-AD5782FC78AC}"/>
          </ac:spMkLst>
        </pc:spChg>
        <pc:spChg chg="del">
          <ac:chgData name="Gość" userId="d82f56fc1b92a97e" providerId="Windows Live" clId="Web-{F7FD14DE-A21E-49C3-9C15-2D7544174E8A}" dt="2021-03-25T14:54:05.825" v="395"/>
          <ac:spMkLst>
            <pc:docMk/>
            <pc:sldMk cId="553726541" sldId="256"/>
            <ac:spMk id="32" creationId="{9325F979-D3F9-4926-81B7-7ACCB31A501B}"/>
          </ac:spMkLst>
        </pc:spChg>
        <pc:spChg chg="add del">
          <ac:chgData name="Gość" userId="d82f56fc1b92a97e" providerId="Windows Live" clId="Web-{F7FD14DE-A21E-49C3-9C15-2D7544174E8A}" dt="2021-03-25T14:56:26.859" v="401"/>
          <ac:spMkLst>
            <pc:docMk/>
            <pc:sldMk cId="553726541" sldId="256"/>
            <ac:spMk id="37" creationId="{1DAC2350-FA6C-4B24-9A17-926C160E8CD9}"/>
          </ac:spMkLst>
        </pc:spChg>
        <pc:spChg chg="add del">
          <ac:chgData name="Gość" userId="d82f56fc1b92a97e" providerId="Windows Live" clId="Web-{F7FD14DE-A21E-49C3-9C15-2D7544174E8A}" dt="2021-03-25T14:56:26.859" v="401"/>
          <ac:spMkLst>
            <pc:docMk/>
            <pc:sldMk cId="553726541" sldId="256"/>
            <ac:spMk id="39" creationId="{2A637C44-0146-4C54-A1A1-57BC8E6C3C2B}"/>
          </ac:spMkLst>
        </pc:spChg>
        <pc:spChg chg="add del">
          <ac:chgData name="Gość" userId="d82f56fc1b92a97e" providerId="Windows Live" clId="Web-{F7FD14DE-A21E-49C3-9C15-2D7544174E8A}" dt="2021-03-25T14:56:26.859" v="401"/>
          <ac:spMkLst>
            <pc:docMk/>
            <pc:sldMk cId="553726541" sldId="256"/>
            <ac:spMk id="41" creationId="{6AB310E7-DE5C-4964-8CBB-E87A22B5BD59}"/>
          </ac:spMkLst>
        </pc:spChg>
        <pc:spChg chg="add">
          <ac:chgData name="Gość" userId="d82f56fc1b92a97e" providerId="Windows Live" clId="Web-{F7FD14DE-A21E-49C3-9C15-2D7544174E8A}" dt="2021-03-25T14:56:26.859" v="401"/>
          <ac:spMkLst>
            <pc:docMk/>
            <pc:sldMk cId="553726541" sldId="256"/>
            <ac:spMk id="52" creationId="{6F40FBDA-CEB1-40F0-9AB9-BD9C402D70FE}"/>
          </ac:spMkLst>
        </pc:spChg>
        <pc:spChg chg="add">
          <ac:chgData name="Gość" userId="d82f56fc1b92a97e" providerId="Windows Live" clId="Web-{F7FD14DE-A21E-49C3-9C15-2D7544174E8A}" dt="2021-03-25T14:56:26.859" v="401"/>
          <ac:spMkLst>
            <pc:docMk/>
            <pc:sldMk cId="553726541" sldId="256"/>
            <ac:spMk id="54" creationId="{0344D4FE-ABEF-4230-9E4E-AD5782FC78AC}"/>
          </ac:spMkLst>
        </pc:spChg>
        <pc:spChg chg="add">
          <ac:chgData name="Gość" userId="d82f56fc1b92a97e" providerId="Windows Live" clId="Web-{F7FD14DE-A21E-49C3-9C15-2D7544174E8A}" dt="2021-03-25T14:56:26.859" v="401"/>
          <ac:spMkLst>
            <pc:docMk/>
            <pc:sldMk cId="553726541" sldId="256"/>
            <ac:spMk id="56" creationId="{9325F979-D3F9-4926-81B7-7ACCB31A501B}"/>
          </ac:spMkLst>
        </pc:spChg>
        <pc:picChg chg="del mod ord">
          <ac:chgData name="Gość" userId="d82f56fc1b92a97e" providerId="Windows Live" clId="Web-{F7FD14DE-A21E-49C3-9C15-2D7544174E8A}" dt="2021-03-25T14:56:23.296" v="400"/>
          <ac:picMkLst>
            <pc:docMk/>
            <pc:sldMk cId="553726541" sldId="256"/>
            <ac:picMk id="4" creationId="{2FC6E9B9-9463-4E7D-A553-1AC67C316B7F}"/>
          </ac:picMkLst>
        </pc:picChg>
        <pc:picChg chg="add mod ord">
          <ac:chgData name="Gość" userId="d82f56fc1b92a97e" providerId="Windows Live" clId="Web-{F7FD14DE-A21E-49C3-9C15-2D7544174E8A}" dt="2021-03-25T14:56:26.859" v="401"/>
          <ac:picMkLst>
            <pc:docMk/>
            <pc:sldMk cId="553726541" sldId="256"/>
            <ac:picMk id="5" creationId="{F84180C5-8D2D-4851-8948-D000714F1819}"/>
          </ac:picMkLst>
        </pc:picChg>
        <pc:cxnChg chg="add del">
          <ac:chgData name="Gość" userId="d82f56fc1b92a97e" providerId="Windows Live" clId="Web-{F7FD14DE-A21E-49C3-9C15-2D7544174E8A}" dt="2021-03-25T14:56:26.859" v="401"/>
          <ac:cxnSpMkLst>
            <pc:docMk/>
            <pc:sldMk cId="553726541" sldId="256"/>
            <ac:cxnSpMk id="43" creationId="{BC6D0BA2-2FCA-496D-A55A-C56A7B3E09D8}"/>
          </ac:cxnSpMkLst>
        </pc:cxnChg>
        <pc:cxnChg chg="add del">
          <ac:chgData name="Gość" userId="d82f56fc1b92a97e" providerId="Windows Live" clId="Web-{F7FD14DE-A21E-49C3-9C15-2D7544174E8A}" dt="2021-03-25T14:56:26.859" v="401"/>
          <ac:cxnSpMkLst>
            <pc:docMk/>
            <pc:sldMk cId="553726541" sldId="256"/>
            <ac:cxnSpMk id="45" creationId="{EA158404-99A1-4EB0-B63C-8744C273AC0A}"/>
          </ac:cxnSpMkLst>
        </pc:cxnChg>
        <pc:cxnChg chg="add del">
          <ac:chgData name="Gość" userId="d82f56fc1b92a97e" providerId="Windows Live" clId="Web-{F7FD14DE-A21E-49C3-9C15-2D7544174E8A}" dt="2021-03-25T14:56:26.859" v="401"/>
          <ac:cxnSpMkLst>
            <pc:docMk/>
            <pc:sldMk cId="553726541" sldId="256"/>
            <ac:cxnSpMk id="47" creationId="{B1848EA8-FE52-4762-AE9B-5D1DD4C33621}"/>
          </ac:cxnSpMkLst>
        </pc:cxnChg>
      </pc:sldChg>
      <pc:sldChg chg="ord">
        <pc:chgData name="Gość" userId="d82f56fc1b92a97e" providerId="Windows Live" clId="Web-{F7FD14DE-A21E-49C3-9C15-2D7544174E8A}" dt="2021-03-25T14:39:41.386" v="345"/>
        <pc:sldMkLst>
          <pc:docMk/>
          <pc:sldMk cId="4223369794" sldId="267"/>
        </pc:sldMkLst>
      </pc:sldChg>
      <pc:sldChg chg="addSp delSp modSp mod setBg setClrOvrMap">
        <pc:chgData name="Gość" userId="d82f56fc1b92a97e" providerId="Windows Live" clId="Web-{F7FD14DE-A21E-49C3-9C15-2D7544174E8A}" dt="2021-03-23T20:06:32.518" v="18" actId="20577"/>
        <pc:sldMkLst>
          <pc:docMk/>
          <pc:sldMk cId="1275583793" sldId="271"/>
        </pc:sldMkLst>
        <pc:spChg chg="del mod">
          <ac:chgData name="Gość" userId="d82f56fc1b92a97e" providerId="Windows Live" clId="Web-{F7FD14DE-A21E-49C3-9C15-2D7544174E8A}" dt="2021-03-23T20:05:58.893" v="7"/>
          <ac:spMkLst>
            <pc:docMk/>
            <pc:sldMk cId="1275583793" sldId="271"/>
            <ac:spMk id="2" creationId="{2CD28EE9-0AB7-48AE-90C2-A678258A0B9A}"/>
          </ac:spMkLst>
        </pc:spChg>
        <pc:spChg chg="mod">
          <ac:chgData name="Gość" userId="d82f56fc1b92a97e" providerId="Windows Live" clId="Web-{F7FD14DE-A21E-49C3-9C15-2D7544174E8A}" dt="2021-03-23T20:06:32.518" v="18" actId="20577"/>
          <ac:spMkLst>
            <pc:docMk/>
            <pc:sldMk cId="1275583793" sldId="271"/>
            <ac:spMk id="3" creationId="{A98D0812-26B9-41C3-A65B-597F2EC60BBA}"/>
          </ac:spMkLst>
        </pc:spChg>
        <pc:spChg chg="add">
          <ac:chgData name="Gość" userId="d82f56fc1b92a97e" providerId="Windows Live" clId="Web-{F7FD14DE-A21E-49C3-9C15-2D7544174E8A}" dt="2021-03-23T19:09:04.734" v="3"/>
          <ac:spMkLst>
            <pc:docMk/>
            <pc:sldMk cId="1275583793" sldId="271"/>
            <ac:spMk id="9" creationId="{CD64F326-929E-45E2-B54D-DC7E17207734}"/>
          </ac:spMkLst>
        </pc:spChg>
        <pc:spChg chg="add">
          <ac:chgData name="Gość" userId="d82f56fc1b92a97e" providerId="Windows Live" clId="Web-{F7FD14DE-A21E-49C3-9C15-2D7544174E8A}" dt="2021-03-23T19:09:04.734" v="3"/>
          <ac:spMkLst>
            <pc:docMk/>
            <pc:sldMk cId="1275583793" sldId="271"/>
            <ac:spMk id="11" creationId="{7BFCDFD7-7B3B-4ED9-B533-34D0B37244F1}"/>
          </ac:spMkLst>
        </pc:spChg>
        <pc:picChg chg="add mod ord">
          <ac:chgData name="Gość" userId="d82f56fc1b92a97e" providerId="Windows Live" clId="Web-{F7FD14DE-A21E-49C3-9C15-2D7544174E8A}" dt="2021-03-23T19:09:13.609" v="6" actId="1076"/>
          <ac:picMkLst>
            <pc:docMk/>
            <pc:sldMk cId="1275583793" sldId="271"/>
            <ac:picMk id="4" creationId="{105AADB4-2807-4C94-8108-E50B60747974}"/>
          </ac:picMkLst>
        </pc:picChg>
      </pc:sldChg>
      <pc:sldChg chg="addSp delSp modSp new mod setBg">
        <pc:chgData name="Gość" userId="d82f56fc1b92a97e" providerId="Windows Live" clId="Web-{F7FD14DE-A21E-49C3-9C15-2D7544174E8A}" dt="2021-03-23T20:17:14.407" v="40" actId="20577"/>
        <pc:sldMkLst>
          <pc:docMk/>
          <pc:sldMk cId="631103962" sldId="272"/>
        </pc:sldMkLst>
        <pc:spChg chg="mod">
          <ac:chgData name="Gość" userId="d82f56fc1b92a97e" providerId="Windows Live" clId="Web-{F7FD14DE-A21E-49C3-9C15-2D7544174E8A}" dt="2021-03-23T20:15:16.451" v="36" actId="20577"/>
          <ac:spMkLst>
            <pc:docMk/>
            <pc:sldMk cId="631103962" sldId="272"/>
            <ac:spMk id="2" creationId="{F694FDAC-3AB6-4CFC-BD4E-8C4AA1FA98A0}"/>
          </ac:spMkLst>
        </pc:spChg>
        <pc:spChg chg="mod">
          <ac:chgData name="Gość" userId="d82f56fc1b92a97e" providerId="Windows Live" clId="Web-{F7FD14DE-A21E-49C3-9C15-2D7544174E8A}" dt="2021-03-23T20:17:14.407" v="40" actId="20577"/>
          <ac:spMkLst>
            <pc:docMk/>
            <pc:sldMk cId="631103962" sldId="272"/>
            <ac:spMk id="3" creationId="{1A0E8BA9-AF78-43DF-9886-65F2E2093EAD}"/>
          </ac:spMkLst>
        </pc:spChg>
        <pc:spChg chg="add">
          <ac:chgData name="Gość" userId="d82f56fc1b92a97e" providerId="Windows Live" clId="Web-{F7FD14DE-A21E-49C3-9C15-2D7544174E8A}" dt="2021-03-23T20:14:25.778" v="24"/>
          <ac:spMkLst>
            <pc:docMk/>
            <pc:sldMk cId="631103962" sldId="272"/>
            <ac:spMk id="6" creationId="{62E3493C-9EE5-40C5-9902-4A0416374CD5}"/>
          </ac:spMkLst>
        </pc:spChg>
        <pc:spChg chg="add">
          <ac:chgData name="Gość" userId="d82f56fc1b92a97e" providerId="Windows Live" clId="Web-{F7FD14DE-A21E-49C3-9C15-2D7544174E8A}" dt="2021-03-23T20:14:25.778" v="24"/>
          <ac:spMkLst>
            <pc:docMk/>
            <pc:sldMk cId="631103962" sldId="272"/>
            <ac:spMk id="7" creationId="{C93C2DD8-0EC6-4B41-91E6-4A8E336AF89A}"/>
          </ac:spMkLst>
        </pc:spChg>
        <pc:spChg chg="add">
          <ac:chgData name="Gość" userId="d82f56fc1b92a97e" providerId="Windows Live" clId="Web-{F7FD14DE-A21E-49C3-9C15-2D7544174E8A}" dt="2021-03-23T20:14:25.778" v="24"/>
          <ac:spMkLst>
            <pc:docMk/>
            <pc:sldMk cId="631103962" sldId="272"/>
            <ac:spMk id="8" creationId="{D5E3F933-FC69-4374-A35F-CF40365370FB}"/>
          </ac:spMkLst>
        </pc:spChg>
        <pc:spChg chg="add del">
          <ac:chgData name="Gość" userId="d82f56fc1b92a97e" providerId="Windows Live" clId="Web-{F7FD14DE-A21E-49C3-9C15-2D7544174E8A}" dt="2021-03-23T20:14:25.763" v="23"/>
          <ac:spMkLst>
            <pc:docMk/>
            <pc:sldMk cId="631103962" sldId="272"/>
            <ac:spMk id="9" creationId="{B6EE7E08-B389-43E5-B019-1B0A8ACBBD93}"/>
          </ac:spMkLst>
        </pc:spChg>
        <pc:spChg chg="add del">
          <ac:chgData name="Gość" userId="d82f56fc1b92a97e" providerId="Windows Live" clId="Web-{F7FD14DE-A21E-49C3-9C15-2D7544174E8A}" dt="2021-03-23T20:14:25.763" v="23"/>
          <ac:spMkLst>
            <pc:docMk/>
            <pc:sldMk cId="631103962" sldId="272"/>
            <ac:spMk id="11" creationId="{E60D94A5-8A09-4BAB-8F7C-69BC34C54DDE}"/>
          </ac:spMkLst>
        </pc:spChg>
        <pc:spChg chg="add del">
          <ac:chgData name="Gość" userId="d82f56fc1b92a97e" providerId="Windows Live" clId="Web-{F7FD14DE-A21E-49C3-9C15-2D7544174E8A}" dt="2021-03-23T20:14:25.763" v="23"/>
          <ac:spMkLst>
            <pc:docMk/>
            <pc:sldMk cId="631103962" sldId="272"/>
            <ac:spMk id="13" creationId="{7A1AE32B-3A6E-4C5E-8FEB-73861B9A26B5}"/>
          </ac:spMkLst>
        </pc:spChg>
        <pc:picChg chg="add mod ord">
          <ac:chgData name="Gość" userId="d82f56fc1b92a97e" providerId="Windows Live" clId="Web-{F7FD14DE-A21E-49C3-9C15-2D7544174E8A}" dt="2021-03-23T20:14:25.778" v="24"/>
          <ac:picMkLst>
            <pc:docMk/>
            <pc:sldMk cId="631103962" sldId="272"/>
            <ac:picMk id="4" creationId="{B4BF88CC-890B-4BC3-A449-9F09C109AF36}"/>
          </ac:picMkLst>
        </pc:picChg>
      </pc:sldChg>
      <pc:sldChg chg="addSp delSp modSp new mod setBg">
        <pc:chgData name="Gość" userId="d82f56fc1b92a97e" providerId="Windows Live" clId="Web-{F7FD14DE-A21E-49C3-9C15-2D7544174E8A}" dt="2021-03-23T20:24:49.198" v="52" actId="14100"/>
        <pc:sldMkLst>
          <pc:docMk/>
          <pc:sldMk cId="958840130" sldId="273"/>
        </pc:sldMkLst>
        <pc:spChg chg="del mod">
          <ac:chgData name="Gość" userId="d82f56fc1b92a97e" providerId="Windows Live" clId="Web-{F7FD14DE-A21E-49C3-9C15-2D7544174E8A}" dt="2021-03-23T20:24:18.666" v="45"/>
          <ac:spMkLst>
            <pc:docMk/>
            <pc:sldMk cId="958840130" sldId="273"/>
            <ac:spMk id="2" creationId="{59D2B83D-8856-434A-A4C6-CA2C5E96AFCC}"/>
          </ac:spMkLst>
        </pc:spChg>
        <pc:spChg chg="mod">
          <ac:chgData name="Gość" userId="d82f56fc1b92a97e" providerId="Windows Live" clId="Web-{F7FD14DE-A21E-49C3-9C15-2D7544174E8A}" dt="2021-03-23T20:24:49.198" v="52" actId="14100"/>
          <ac:spMkLst>
            <pc:docMk/>
            <pc:sldMk cId="958840130" sldId="273"/>
            <ac:spMk id="3" creationId="{09090602-041D-4123-9579-05D16257957B}"/>
          </ac:spMkLst>
        </pc:spChg>
        <pc:spChg chg="add">
          <ac:chgData name="Gość" userId="d82f56fc1b92a97e" providerId="Windows Live" clId="Web-{F7FD14DE-A21E-49C3-9C15-2D7544174E8A}" dt="2021-03-23T20:23:13.446" v="44"/>
          <ac:spMkLst>
            <pc:docMk/>
            <pc:sldMk cId="958840130" sldId="273"/>
            <ac:spMk id="9" creationId="{78632963-757B-40C2-BB84-FC6107A54DAD}"/>
          </ac:spMkLst>
        </pc:spChg>
        <pc:spChg chg="add">
          <ac:chgData name="Gość" userId="d82f56fc1b92a97e" providerId="Windows Live" clId="Web-{F7FD14DE-A21E-49C3-9C15-2D7544174E8A}" dt="2021-03-23T20:23:13.446" v="44"/>
          <ac:spMkLst>
            <pc:docMk/>
            <pc:sldMk cId="958840130" sldId="273"/>
            <ac:spMk id="11" creationId="{2853AE55-7E35-44B0-89F1-3F52B262AF33}"/>
          </ac:spMkLst>
        </pc:spChg>
        <pc:spChg chg="add">
          <ac:chgData name="Gość" userId="d82f56fc1b92a97e" providerId="Windows Live" clId="Web-{F7FD14DE-A21E-49C3-9C15-2D7544174E8A}" dt="2021-03-23T20:23:13.446" v="44"/>
          <ac:spMkLst>
            <pc:docMk/>
            <pc:sldMk cId="958840130" sldId="273"/>
            <ac:spMk id="13" creationId="{DBC4BE4D-4B50-4F51-9F85-4B5D60B02D81}"/>
          </ac:spMkLst>
        </pc:spChg>
        <pc:picChg chg="add mod ord">
          <ac:chgData name="Gość" userId="d82f56fc1b92a97e" providerId="Windows Live" clId="Web-{F7FD14DE-A21E-49C3-9C15-2D7544174E8A}" dt="2021-03-23T20:23:13.446" v="44"/>
          <ac:picMkLst>
            <pc:docMk/>
            <pc:sldMk cId="958840130" sldId="273"/>
            <ac:picMk id="4" creationId="{349750F1-2B03-4951-A398-3606DC96EDC5}"/>
          </ac:picMkLst>
        </pc:picChg>
      </pc:sldChg>
      <pc:sldChg chg="addSp delSp modSp new mod setBg setClrOvrMap">
        <pc:chgData name="Gość" userId="d82f56fc1b92a97e" providerId="Windows Live" clId="Web-{F7FD14DE-A21E-49C3-9C15-2D7544174E8A}" dt="2021-03-23T20:27:32.920" v="65" actId="1076"/>
        <pc:sldMkLst>
          <pc:docMk/>
          <pc:sldMk cId="1971677921" sldId="274"/>
        </pc:sldMkLst>
        <pc:spChg chg="del mod">
          <ac:chgData name="Gość" userId="d82f56fc1b92a97e" providerId="Windows Live" clId="Web-{F7FD14DE-A21E-49C3-9C15-2D7544174E8A}" dt="2021-03-23T20:27:25.764" v="63"/>
          <ac:spMkLst>
            <pc:docMk/>
            <pc:sldMk cId="1971677921" sldId="274"/>
            <ac:spMk id="2" creationId="{B662BF6A-2F38-43BC-A27E-DD858216933A}"/>
          </ac:spMkLst>
        </pc:spChg>
        <pc:spChg chg="mod">
          <ac:chgData name="Gość" userId="d82f56fc1b92a97e" providerId="Windows Live" clId="Web-{F7FD14DE-A21E-49C3-9C15-2D7544174E8A}" dt="2021-03-23T20:27:32.920" v="65" actId="1076"/>
          <ac:spMkLst>
            <pc:docMk/>
            <pc:sldMk cId="1971677921" sldId="274"/>
            <ac:spMk id="3" creationId="{90400B5D-B26E-468B-818D-CA7D303B0DBE}"/>
          </ac:spMkLst>
        </pc:spChg>
        <pc:spChg chg="add">
          <ac:chgData name="Gość" userId="d82f56fc1b92a97e" providerId="Windows Live" clId="Web-{F7FD14DE-A21E-49C3-9C15-2D7544174E8A}" dt="2021-03-23T20:27:10.998" v="59"/>
          <ac:spMkLst>
            <pc:docMk/>
            <pc:sldMk cId="1971677921" sldId="274"/>
            <ac:spMk id="9" creationId="{E192707B-B929-41A7-9B41-E959A1C689E4}"/>
          </ac:spMkLst>
        </pc:spChg>
        <pc:spChg chg="add">
          <ac:chgData name="Gość" userId="d82f56fc1b92a97e" providerId="Windows Live" clId="Web-{F7FD14DE-A21E-49C3-9C15-2D7544174E8A}" dt="2021-03-23T20:27:10.998" v="59"/>
          <ac:spMkLst>
            <pc:docMk/>
            <pc:sldMk cId="1971677921" sldId="274"/>
            <ac:spMk id="11" creationId="{8FB4235C-4505-46C7-AD8F-8769A1972FC1}"/>
          </ac:spMkLst>
        </pc:spChg>
        <pc:picChg chg="add mod ord">
          <ac:chgData name="Gość" userId="d82f56fc1b92a97e" providerId="Windows Live" clId="Web-{F7FD14DE-A21E-49C3-9C15-2D7544174E8A}" dt="2021-03-23T20:27:14.936" v="60" actId="1076"/>
          <ac:picMkLst>
            <pc:docMk/>
            <pc:sldMk cId="1971677921" sldId="274"/>
            <ac:picMk id="4" creationId="{C22A3EDB-298C-4E90-BE79-02DE5145A16E}"/>
          </ac:picMkLst>
        </pc:picChg>
      </pc:sldChg>
      <pc:sldChg chg="addSp delSp modSp new del mod setBg">
        <pc:chgData name="Gość" userId="d82f56fc1b92a97e" providerId="Windows Live" clId="Web-{F7FD14DE-A21E-49C3-9C15-2D7544174E8A}" dt="2021-03-24T19:11:54.216" v="319"/>
        <pc:sldMkLst>
          <pc:docMk/>
          <pc:sldMk cId="3117705533" sldId="275"/>
        </pc:sldMkLst>
        <pc:spChg chg="del mod ord">
          <ac:chgData name="Gość" userId="d82f56fc1b92a97e" providerId="Windows Live" clId="Web-{F7FD14DE-A21E-49C3-9C15-2D7544174E8A}" dt="2021-03-23T23:04:05.824" v="73"/>
          <ac:spMkLst>
            <pc:docMk/>
            <pc:sldMk cId="3117705533" sldId="275"/>
            <ac:spMk id="2" creationId="{39FD31B1-5A03-49B4-AD0B-CFE962741EA3}"/>
          </ac:spMkLst>
        </pc:spChg>
        <pc:spChg chg="mod ord">
          <ac:chgData name="Gość" userId="d82f56fc1b92a97e" providerId="Windows Live" clId="Web-{F7FD14DE-A21E-49C3-9C15-2D7544174E8A}" dt="2021-03-24T19:11:45.559" v="316" actId="20577"/>
          <ac:spMkLst>
            <pc:docMk/>
            <pc:sldMk cId="3117705533" sldId="275"/>
            <ac:spMk id="3" creationId="{A195AA68-336F-474B-A0EF-DA6B3B4D407F}"/>
          </ac:spMkLst>
        </pc:spChg>
        <pc:spChg chg="add">
          <ac:chgData name="Gość" userId="d82f56fc1b92a97e" providerId="Windows Live" clId="Web-{F7FD14DE-A21E-49C3-9C15-2D7544174E8A}" dt="2021-03-23T20:31:30.316" v="72"/>
          <ac:spMkLst>
            <pc:docMk/>
            <pc:sldMk cId="3117705533" sldId="275"/>
            <ac:spMk id="10" creationId="{CD7B8A97-A55C-4B63-9224-277C84F4B6BD}"/>
          </ac:spMkLst>
        </pc:spChg>
        <pc:spChg chg="add">
          <ac:chgData name="Gość" userId="d82f56fc1b92a97e" providerId="Windows Live" clId="Web-{F7FD14DE-A21E-49C3-9C15-2D7544174E8A}" dt="2021-03-23T20:31:30.316" v="72"/>
          <ac:spMkLst>
            <pc:docMk/>
            <pc:sldMk cId="3117705533" sldId="275"/>
            <ac:spMk id="12" creationId="{64E8C82B-29EE-43B6-90D9-4C3463486DBF}"/>
          </ac:spMkLst>
        </pc:spChg>
        <pc:spChg chg="add">
          <ac:chgData name="Gość" userId="d82f56fc1b92a97e" providerId="Windows Live" clId="Web-{F7FD14DE-A21E-49C3-9C15-2D7544174E8A}" dt="2021-03-23T20:31:30.316" v="72"/>
          <ac:spMkLst>
            <pc:docMk/>
            <pc:sldMk cId="3117705533" sldId="275"/>
            <ac:spMk id="14" creationId="{C6E2D67D-01A2-4277-8EA0-1560E7E95275}"/>
          </ac:spMkLst>
        </pc:spChg>
        <pc:spChg chg="add">
          <ac:chgData name="Gość" userId="d82f56fc1b92a97e" providerId="Windows Live" clId="Web-{F7FD14DE-A21E-49C3-9C15-2D7544174E8A}" dt="2021-03-23T20:31:30.316" v="72"/>
          <ac:spMkLst>
            <pc:docMk/>
            <pc:sldMk cId="3117705533" sldId="275"/>
            <ac:spMk id="16" creationId="{66A5D548-4865-4D5F-97A6-2D8C1657B26C}"/>
          </ac:spMkLst>
        </pc:spChg>
        <pc:spChg chg="add">
          <ac:chgData name="Gość" userId="d82f56fc1b92a97e" providerId="Windows Live" clId="Web-{F7FD14DE-A21E-49C3-9C15-2D7544174E8A}" dt="2021-03-23T20:31:30.316" v="72"/>
          <ac:spMkLst>
            <pc:docMk/>
            <pc:sldMk cId="3117705533" sldId="275"/>
            <ac:spMk id="18" creationId="{EFFB280C-BA0C-49DC-926F-5BB41ADF0A23}"/>
          </ac:spMkLst>
        </pc:spChg>
        <pc:picChg chg="add del mod">
          <ac:chgData name="Gość" userId="d82f56fc1b92a97e" providerId="Windows Live" clId="Web-{F7FD14DE-A21E-49C3-9C15-2D7544174E8A}" dt="2021-03-24T19:11:51.044" v="318"/>
          <ac:picMkLst>
            <pc:docMk/>
            <pc:sldMk cId="3117705533" sldId="275"/>
            <ac:picMk id="4" creationId="{E2FD929F-D18D-497F-A5C2-154FD3C236AD}"/>
          </ac:picMkLst>
        </pc:picChg>
        <pc:picChg chg="add del mod">
          <ac:chgData name="Gość" userId="d82f56fc1b92a97e" providerId="Windows Live" clId="Web-{F7FD14DE-A21E-49C3-9C15-2D7544174E8A}" dt="2021-03-24T19:11:49.106" v="317"/>
          <ac:picMkLst>
            <pc:docMk/>
            <pc:sldMk cId="3117705533" sldId="275"/>
            <ac:picMk id="5" creationId="{0441072A-DC1F-4984-B8EC-062237D1A3C3}"/>
          </ac:picMkLst>
        </pc:picChg>
      </pc:sldChg>
      <pc:sldChg chg="addSp delSp modSp new mod setBg setClrOvrMap">
        <pc:chgData name="Gość" userId="d82f56fc1b92a97e" providerId="Windows Live" clId="Web-{F7FD14DE-A21E-49C3-9C15-2D7544174E8A}" dt="2021-03-24T19:20:47.433" v="342" actId="20577"/>
        <pc:sldMkLst>
          <pc:docMk/>
          <pc:sldMk cId="2727452193" sldId="276"/>
        </pc:sldMkLst>
        <pc:spChg chg="del mod">
          <ac:chgData name="Gość" userId="d82f56fc1b92a97e" providerId="Windows Live" clId="Web-{F7FD14DE-A21E-49C3-9C15-2D7544174E8A}" dt="2021-03-24T07:25:25.803" v="98"/>
          <ac:spMkLst>
            <pc:docMk/>
            <pc:sldMk cId="2727452193" sldId="276"/>
            <ac:spMk id="2" creationId="{21CF8FF4-FB70-4D41-8B10-C1B354FBC5BC}"/>
          </ac:spMkLst>
        </pc:spChg>
        <pc:spChg chg="mod ord">
          <ac:chgData name="Gość" userId="d82f56fc1b92a97e" providerId="Windows Live" clId="Web-{F7FD14DE-A21E-49C3-9C15-2D7544174E8A}" dt="2021-03-24T19:20:47.433" v="342" actId="20577"/>
          <ac:spMkLst>
            <pc:docMk/>
            <pc:sldMk cId="2727452193" sldId="276"/>
            <ac:spMk id="3" creationId="{6EF92E36-3649-4E92-89C3-B8E06ADC9AD1}"/>
          </ac:spMkLst>
        </pc:spChg>
        <pc:spChg chg="add del">
          <ac:chgData name="Gość" userId="d82f56fc1b92a97e" providerId="Windows Live" clId="Web-{F7FD14DE-A21E-49C3-9C15-2D7544174E8A}" dt="2021-03-24T07:25:20.178" v="96"/>
          <ac:spMkLst>
            <pc:docMk/>
            <pc:sldMk cId="2727452193" sldId="276"/>
            <ac:spMk id="6" creationId="{83E0B076-70B2-4BA7-B180-209E6D80131E}"/>
          </ac:spMkLst>
        </pc:spChg>
        <pc:spChg chg="add del">
          <ac:chgData name="Gość" userId="d82f56fc1b92a97e" providerId="Windows Live" clId="Web-{F7FD14DE-A21E-49C3-9C15-2D7544174E8A}" dt="2021-03-24T07:25:20.178" v="96"/>
          <ac:spMkLst>
            <pc:docMk/>
            <pc:sldMk cId="2727452193" sldId="276"/>
            <ac:spMk id="7" creationId="{4C1262DB-2217-4833-97B6-F2E848AE5B36}"/>
          </ac:spMkLst>
        </pc:spChg>
        <pc:spChg chg="add del">
          <ac:chgData name="Gość" userId="d82f56fc1b92a97e" providerId="Windows Live" clId="Web-{F7FD14DE-A21E-49C3-9C15-2D7544174E8A}" dt="2021-03-24T07:25:20.178" v="96"/>
          <ac:spMkLst>
            <pc:docMk/>
            <pc:sldMk cId="2727452193" sldId="276"/>
            <ac:spMk id="8" creationId="{96E31C53-2B4C-4EC3-ABBE-C7A406EE0F8E}"/>
          </ac:spMkLst>
        </pc:spChg>
        <pc:spChg chg="add del">
          <ac:chgData name="Gość" userId="d82f56fc1b92a97e" providerId="Windows Live" clId="Web-{F7FD14DE-A21E-49C3-9C15-2D7544174E8A}" dt="2021-03-24T07:25:17.584" v="94"/>
          <ac:spMkLst>
            <pc:docMk/>
            <pc:sldMk cId="2727452193" sldId="276"/>
            <ac:spMk id="9" creationId="{4E9EDDFA-8F05-462B-8D3E-5B9C4FBC735B}"/>
          </ac:spMkLst>
        </pc:spChg>
        <pc:spChg chg="add">
          <ac:chgData name="Gość" userId="d82f56fc1b92a97e" providerId="Windows Live" clId="Web-{F7FD14DE-A21E-49C3-9C15-2D7544174E8A}" dt="2021-03-24T07:25:20.194" v="97"/>
          <ac:spMkLst>
            <pc:docMk/>
            <pc:sldMk cId="2727452193" sldId="276"/>
            <ac:spMk id="10" creationId="{0BBB6B01-5B73-410C-B70E-8CF2FA470D11}"/>
          </ac:spMkLst>
        </pc:spChg>
        <pc:spChg chg="add del">
          <ac:chgData name="Gość" userId="d82f56fc1b92a97e" providerId="Windows Live" clId="Web-{F7FD14DE-A21E-49C3-9C15-2D7544174E8A}" dt="2021-03-24T07:25:17.584" v="94"/>
          <ac:spMkLst>
            <pc:docMk/>
            <pc:sldMk cId="2727452193" sldId="276"/>
            <ac:spMk id="11" creationId="{143F9A23-3237-4ED6-A1E9-C0E6530E053B}"/>
          </ac:spMkLst>
        </pc:spChg>
        <pc:spChg chg="add">
          <ac:chgData name="Gość" userId="d82f56fc1b92a97e" providerId="Windows Live" clId="Web-{F7FD14DE-A21E-49C3-9C15-2D7544174E8A}" dt="2021-03-24T07:25:20.194" v="97"/>
          <ac:spMkLst>
            <pc:docMk/>
            <pc:sldMk cId="2727452193" sldId="276"/>
            <ac:spMk id="12" creationId="{8712F587-12D0-435C-8E3F-F44C36EE71B8}"/>
          </ac:spMkLst>
        </pc:spChg>
        <pc:spChg chg="add del">
          <ac:chgData name="Gość" userId="d82f56fc1b92a97e" providerId="Windows Live" clId="Web-{F7FD14DE-A21E-49C3-9C15-2D7544174E8A}" dt="2021-03-24T07:25:17.584" v="94"/>
          <ac:spMkLst>
            <pc:docMk/>
            <pc:sldMk cId="2727452193" sldId="276"/>
            <ac:spMk id="13" creationId="{C63CD46D-4335-4BA4-842A-BF835A99CB2C}"/>
          </ac:spMkLst>
        </pc:spChg>
        <pc:picChg chg="add mod ord">
          <ac:chgData name="Gość" userId="d82f56fc1b92a97e" providerId="Windows Live" clId="Web-{F7FD14DE-A21E-49C3-9C15-2D7544174E8A}" dt="2021-03-24T07:25:20.194" v="97"/>
          <ac:picMkLst>
            <pc:docMk/>
            <pc:sldMk cId="2727452193" sldId="276"/>
            <ac:picMk id="4" creationId="{98BDF05D-12F1-4CC0-BA87-D90ADFD6CA59}"/>
          </ac:picMkLst>
        </pc:picChg>
      </pc:sldChg>
      <pc:sldChg chg="addSp delSp modSp new mod setBg setClrOvrMap">
        <pc:chgData name="Gość" userId="d82f56fc1b92a97e" providerId="Windows Live" clId="Web-{F7FD14DE-A21E-49C3-9C15-2D7544174E8A}" dt="2021-03-24T07:40:08.299" v="111" actId="14100"/>
        <pc:sldMkLst>
          <pc:docMk/>
          <pc:sldMk cId="367772953" sldId="277"/>
        </pc:sldMkLst>
        <pc:spChg chg="del mod">
          <ac:chgData name="Gość" userId="d82f56fc1b92a97e" providerId="Windows Live" clId="Web-{F7FD14DE-A21E-49C3-9C15-2D7544174E8A}" dt="2021-03-24T07:40:01.111" v="108"/>
          <ac:spMkLst>
            <pc:docMk/>
            <pc:sldMk cId="367772953" sldId="277"/>
            <ac:spMk id="2" creationId="{F4C861C0-BA51-4D76-863D-DC4E7952964E}"/>
          </ac:spMkLst>
        </pc:spChg>
        <pc:spChg chg="mod">
          <ac:chgData name="Gość" userId="d82f56fc1b92a97e" providerId="Windows Live" clId="Web-{F7FD14DE-A21E-49C3-9C15-2D7544174E8A}" dt="2021-03-24T07:40:08.299" v="111" actId="14100"/>
          <ac:spMkLst>
            <pc:docMk/>
            <pc:sldMk cId="367772953" sldId="277"/>
            <ac:spMk id="3" creationId="{AD7A7026-9997-496C-80FA-D9A04A49B561}"/>
          </ac:spMkLst>
        </pc:spChg>
        <pc:spChg chg="add">
          <ac:chgData name="Gość" userId="d82f56fc1b92a97e" providerId="Windows Live" clId="Web-{F7FD14DE-A21E-49C3-9C15-2D7544174E8A}" dt="2021-03-24T07:39:46.502" v="106"/>
          <ac:spMkLst>
            <pc:docMk/>
            <pc:sldMk cId="367772953" sldId="277"/>
            <ac:spMk id="9" creationId="{E192707B-B929-41A7-9B41-E959A1C689E4}"/>
          </ac:spMkLst>
        </pc:spChg>
        <pc:spChg chg="add">
          <ac:chgData name="Gość" userId="d82f56fc1b92a97e" providerId="Windows Live" clId="Web-{F7FD14DE-A21E-49C3-9C15-2D7544174E8A}" dt="2021-03-24T07:39:46.502" v="106"/>
          <ac:spMkLst>
            <pc:docMk/>
            <pc:sldMk cId="367772953" sldId="277"/>
            <ac:spMk id="11" creationId="{8FB4235C-4505-46C7-AD8F-8769A1972FC1}"/>
          </ac:spMkLst>
        </pc:spChg>
        <pc:picChg chg="add mod ord">
          <ac:chgData name="Gość" userId="d82f56fc1b92a97e" providerId="Windows Live" clId="Web-{F7FD14DE-A21E-49C3-9C15-2D7544174E8A}" dt="2021-03-24T07:39:46.502" v="106"/>
          <ac:picMkLst>
            <pc:docMk/>
            <pc:sldMk cId="367772953" sldId="277"/>
            <ac:picMk id="4" creationId="{5E16F2F9-4609-40BE-87FD-600FE643F1FC}"/>
          </ac:picMkLst>
        </pc:picChg>
      </pc:sldChg>
      <pc:sldChg chg="addSp delSp modSp new mod setBg setClrOvrMap">
        <pc:chgData name="Gość" userId="d82f56fc1b92a97e" providerId="Windows Live" clId="Web-{F7FD14DE-A21E-49C3-9C15-2D7544174E8A}" dt="2021-03-24T07:43:34.458" v="153" actId="1076"/>
        <pc:sldMkLst>
          <pc:docMk/>
          <pc:sldMk cId="2797354881" sldId="278"/>
        </pc:sldMkLst>
        <pc:spChg chg="del mod">
          <ac:chgData name="Gość" userId="d82f56fc1b92a97e" providerId="Windows Live" clId="Web-{F7FD14DE-A21E-49C3-9C15-2D7544174E8A}" dt="2021-03-24T07:43:14.661" v="148"/>
          <ac:spMkLst>
            <pc:docMk/>
            <pc:sldMk cId="2797354881" sldId="278"/>
            <ac:spMk id="2" creationId="{E676215A-D076-4325-B1BE-00F9B2F37C29}"/>
          </ac:spMkLst>
        </pc:spChg>
        <pc:spChg chg="mod">
          <ac:chgData name="Gość" userId="d82f56fc1b92a97e" providerId="Windows Live" clId="Web-{F7FD14DE-A21E-49C3-9C15-2D7544174E8A}" dt="2021-03-24T07:43:31.567" v="152" actId="20577"/>
          <ac:spMkLst>
            <pc:docMk/>
            <pc:sldMk cId="2797354881" sldId="278"/>
            <ac:spMk id="3" creationId="{5E8352FE-1748-4357-B0A7-81441FF05A85}"/>
          </ac:spMkLst>
        </pc:spChg>
        <pc:spChg chg="add">
          <ac:chgData name="Gość" userId="d82f56fc1b92a97e" providerId="Windows Live" clId="Web-{F7FD14DE-A21E-49C3-9C15-2D7544174E8A}" dt="2021-03-24T07:42:43.551" v="144"/>
          <ac:spMkLst>
            <pc:docMk/>
            <pc:sldMk cId="2797354881" sldId="278"/>
            <ac:spMk id="6" creationId="{CD64F326-929E-45E2-B54D-DC7E17207734}"/>
          </ac:spMkLst>
        </pc:spChg>
        <pc:spChg chg="add">
          <ac:chgData name="Gość" userId="d82f56fc1b92a97e" providerId="Windows Live" clId="Web-{F7FD14DE-A21E-49C3-9C15-2D7544174E8A}" dt="2021-03-24T07:42:43.551" v="144"/>
          <ac:spMkLst>
            <pc:docMk/>
            <pc:sldMk cId="2797354881" sldId="278"/>
            <ac:spMk id="7" creationId="{7BFCDFD7-7B3B-4ED9-B533-34D0B37244F1}"/>
          </ac:spMkLst>
        </pc:spChg>
        <pc:spChg chg="add del">
          <ac:chgData name="Gość" userId="d82f56fc1b92a97e" providerId="Windows Live" clId="Web-{F7FD14DE-A21E-49C3-9C15-2D7544174E8A}" dt="2021-03-24T07:42:43.551" v="143"/>
          <ac:spMkLst>
            <pc:docMk/>
            <pc:sldMk cId="2797354881" sldId="278"/>
            <ac:spMk id="9" creationId="{78632963-757B-40C2-BB84-FC6107A54DAD}"/>
          </ac:spMkLst>
        </pc:spChg>
        <pc:spChg chg="add del">
          <ac:chgData name="Gość" userId="d82f56fc1b92a97e" providerId="Windows Live" clId="Web-{F7FD14DE-A21E-49C3-9C15-2D7544174E8A}" dt="2021-03-24T07:42:43.551" v="143"/>
          <ac:spMkLst>
            <pc:docMk/>
            <pc:sldMk cId="2797354881" sldId="278"/>
            <ac:spMk id="11" creationId="{EE0D13DB-D099-4541-888D-DE0186F1C8F0}"/>
          </ac:spMkLst>
        </pc:spChg>
        <pc:spChg chg="add del">
          <ac:chgData name="Gość" userId="d82f56fc1b92a97e" providerId="Windows Live" clId="Web-{F7FD14DE-A21E-49C3-9C15-2D7544174E8A}" dt="2021-03-24T07:42:43.551" v="143"/>
          <ac:spMkLst>
            <pc:docMk/>
            <pc:sldMk cId="2797354881" sldId="278"/>
            <ac:spMk id="13" creationId="{2853AE55-7E35-44B0-89F1-3F52B262AF33}"/>
          </ac:spMkLst>
        </pc:spChg>
        <pc:spChg chg="add del">
          <ac:chgData name="Gość" userId="d82f56fc1b92a97e" providerId="Windows Live" clId="Web-{F7FD14DE-A21E-49C3-9C15-2D7544174E8A}" dt="2021-03-24T07:42:43.551" v="143"/>
          <ac:spMkLst>
            <pc:docMk/>
            <pc:sldMk cId="2797354881" sldId="278"/>
            <ac:spMk id="15" creationId="{DBC4BE4D-4B50-4F51-9F85-4B5D60B02D81}"/>
          </ac:spMkLst>
        </pc:spChg>
        <pc:picChg chg="add mod ord">
          <ac:chgData name="Gość" userId="d82f56fc1b92a97e" providerId="Windows Live" clId="Web-{F7FD14DE-A21E-49C3-9C15-2D7544174E8A}" dt="2021-03-24T07:43:34.458" v="153" actId="1076"/>
          <ac:picMkLst>
            <pc:docMk/>
            <pc:sldMk cId="2797354881" sldId="278"/>
            <ac:picMk id="4" creationId="{834ED8C3-96EF-4CBA-B059-0B86804D5C26}"/>
          </ac:picMkLst>
        </pc:picChg>
      </pc:sldChg>
      <pc:sldChg chg="addSp delSp modSp new mod setBg setClrOvrMap">
        <pc:chgData name="Gość" userId="d82f56fc1b92a97e" providerId="Windows Live" clId="Web-{F7FD14DE-A21E-49C3-9C15-2D7544174E8A}" dt="2021-03-24T07:47:17.539" v="163" actId="14100"/>
        <pc:sldMkLst>
          <pc:docMk/>
          <pc:sldMk cId="621271836" sldId="279"/>
        </pc:sldMkLst>
        <pc:spChg chg="del mod">
          <ac:chgData name="Gość" userId="d82f56fc1b92a97e" providerId="Windows Live" clId="Web-{F7FD14DE-A21E-49C3-9C15-2D7544174E8A}" dt="2021-03-24T07:47:04.351" v="160"/>
          <ac:spMkLst>
            <pc:docMk/>
            <pc:sldMk cId="621271836" sldId="279"/>
            <ac:spMk id="2" creationId="{1332E5E9-4807-4098-979C-AC612876ADF0}"/>
          </ac:spMkLst>
        </pc:spChg>
        <pc:spChg chg="mod">
          <ac:chgData name="Gość" userId="d82f56fc1b92a97e" providerId="Windows Live" clId="Web-{F7FD14DE-A21E-49C3-9C15-2D7544174E8A}" dt="2021-03-24T07:47:17.539" v="163" actId="14100"/>
          <ac:spMkLst>
            <pc:docMk/>
            <pc:sldMk cId="621271836" sldId="279"/>
            <ac:spMk id="3" creationId="{D4F02A28-30ED-470B-A467-37DDB29AF8D8}"/>
          </ac:spMkLst>
        </pc:spChg>
        <pc:spChg chg="add">
          <ac:chgData name="Gość" userId="d82f56fc1b92a97e" providerId="Windows Live" clId="Web-{F7FD14DE-A21E-49C3-9C15-2D7544174E8A}" dt="2021-03-24T07:44:54.068" v="157"/>
          <ac:spMkLst>
            <pc:docMk/>
            <pc:sldMk cId="621271836" sldId="279"/>
            <ac:spMk id="9" creationId="{E192707B-B929-41A7-9B41-E959A1C689E4}"/>
          </ac:spMkLst>
        </pc:spChg>
        <pc:spChg chg="add">
          <ac:chgData name="Gość" userId="d82f56fc1b92a97e" providerId="Windows Live" clId="Web-{F7FD14DE-A21E-49C3-9C15-2D7544174E8A}" dt="2021-03-24T07:44:54.068" v="157"/>
          <ac:spMkLst>
            <pc:docMk/>
            <pc:sldMk cId="621271836" sldId="279"/>
            <ac:spMk id="11" creationId="{8FB4235C-4505-46C7-AD8F-8769A1972FC1}"/>
          </ac:spMkLst>
        </pc:spChg>
        <pc:picChg chg="add mod ord">
          <ac:chgData name="Gość" userId="d82f56fc1b92a97e" providerId="Windows Live" clId="Web-{F7FD14DE-A21E-49C3-9C15-2D7544174E8A}" dt="2021-03-24T07:44:54.068" v="157"/>
          <ac:picMkLst>
            <pc:docMk/>
            <pc:sldMk cId="621271836" sldId="279"/>
            <ac:picMk id="4" creationId="{07274193-16F5-4D38-9BE6-DE9EFEFC27B6}"/>
          </ac:picMkLst>
        </pc:picChg>
      </pc:sldChg>
      <pc:sldChg chg="addSp delSp modSp new mod setBg">
        <pc:chgData name="Gość" userId="d82f56fc1b92a97e" providerId="Windows Live" clId="Web-{F7FD14DE-A21E-49C3-9C15-2D7544174E8A}" dt="2021-03-24T19:11:29.309" v="315" actId="20577"/>
        <pc:sldMkLst>
          <pc:docMk/>
          <pc:sldMk cId="1651722526" sldId="280"/>
        </pc:sldMkLst>
        <pc:spChg chg="del mod">
          <ac:chgData name="Gość" userId="d82f56fc1b92a97e" providerId="Windows Live" clId="Web-{F7FD14DE-A21E-49C3-9C15-2D7544174E8A}" dt="2021-03-24T10:04:00.382" v="169"/>
          <ac:spMkLst>
            <pc:docMk/>
            <pc:sldMk cId="1651722526" sldId="280"/>
            <ac:spMk id="2" creationId="{1A570CEB-1B81-40F6-ADC0-A4450EEAAC39}"/>
          </ac:spMkLst>
        </pc:spChg>
        <pc:spChg chg="mod">
          <ac:chgData name="Gość" userId="d82f56fc1b92a97e" providerId="Windows Live" clId="Web-{F7FD14DE-A21E-49C3-9C15-2D7544174E8A}" dt="2021-03-24T19:11:29.309" v="315" actId="20577"/>
          <ac:spMkLst>
            <pc:docMk/>
            <pc:sldMk cId="1651722526" sldId="280"/>
            <ac:spMk id="3" creationId="{7A2C09A1-0A1C-4D75-AE08-959F5B1EA509}"/>
          </ac:spMkLst>
        </pc:spChg>
        <pc:spChg chg="add">
          <ac:chgData name="Gość" userId="d82f56fc1b92a97e" providerId="Windows Live" clId="Web-{F7FD14DE-A21E-49C3-9C15-2D7544174E8A}" dt="2021-03-24T10:03:53.507" v="168"/>
          <ac:spMkLst>
            <pc:docMk/>
            <pc:sldMk cId="1651722526" sldId="280"/>
            <ac:spMk id="9" creationId="{B6EE7E08-B389-43E5-B019-1B0A8ACBBD93}"/>
          </ac:spMkLst>
        </pc:spChg>
        <pc:spChg chg="add">
          <ac:chgData name="Gość" userId="d82f56fc1b92a97e" providerId="Windows Live" clId="Web-{F7FD14DE-A21E-49C3-9C15-2D7544174E8A}" dt="2021-03-24T10:03:53.507" v="168"/>
          <ac:spMkLst>
            <pc:docMk/>
            <pc:sldMk cId="1651722526" sldId="280"/>
            <ac:spMk id="11" creationId="{E60D94A5-8A09-4BAB-8F7C-69BC34C54DDE}"/>
          </ac:spMkLst>
        </pc:spChg>
        <pc:spChg chg="add">
          <ac:chgData name="Gość" userId="d82f56fc1b92a97e" providerId="Windows Live" clId="Web-{F7FD14DE-A21E-49C3-9C15-2D7544174E8A}" dt="2021-03-24T10:03:53.507" v="168"/>
          <ac:spMkLst>
            <pc:docMk/>
            <pc:sldMk cId="1651722526" sldId="280"/>
            <ac:spMk id="13" creationId="{7A1AE32B-3A6E-4C5E-8FEB-73861B9A26B5}"/>
          </ac:spMkLst>
        </pc:spChg>
        <pc:picChg chg="add mod ord">
          <ac:chgData name="Gość" userId="d82f56fc1b92a97e" providerId="Windows Live" clId="Web-{F7FD14DE-A21E-49C3-9C15-2D7544174E8A}" dt="2021-03-24T10:03:53.507" v="168"/>
          <ac:picMkLst>
            <pc:docMk/>
            <pc:sldMk cId="1651722526" sldId="280"/>
            <ac:picMk id="4" creationId="{E609D619-6CE8-4D97-839E-55E6933E8B83}"/>
          </ac:picMkLst>
        </pc:picChg>
      </pc:sldChg>
      <pc:sldChg chg="addSp delSp modSp new mod setBg">
        <pc:chgData name="Gość" userId="d82f56fc1b92a97e" providerId="Windows Live" clId="Web-{F7FD14DE-A21E-49C3-9C15-2D7544174E8A}" dt="2021-03-24T10:07:59.537" v="216"/>
        <pc:sldMkLst>
          <pc:docMk/>
          <pc:sldMk cId="3442324972" sldId="281"/>
        </pc:sldMkLst>
        <pc:spChg chg="del mod">
          <ac:chgData name="Gość" userId="d82f56fc1b92a97e" providerId="Windows Live" clId="Web-{F7FD14DE-A21E-49C3-9C15-2D7544174E8A}" dt="2021-03-24T10:07:45.364" v="212"/>
          <ac:spMkLst>
            <pc:docMk/>
            <pc:sldMk cId="3442324972" sldId="281"/>
            <ac:spMk id="2" creationId="{6D01D6B2-C004-4E5A-A222-999D4D8DADFA}"/>
          </ac:spMkLst>
        </pc:spChg>
        <pc:spChg chg="mod">
          <ac:chgData name="Gość" userId="d82f56fc1b92a97e" providerId="Windows Live" clId="Web-{F7FD14DE-A21E-49C3-9C15-2D7544174E8A}" dt="2021-03-24T10:07:59.537" v="216"/>
          <ac:spMkLst>
            <pc:docMk/>
            <pc:sldMk cId="3442324972" sldId="281"/>
            <ac:spMk id="3" creationId="{660C542B-1852-4AF5-9484-4A2518421169}"/>
          </ac:spMkLst>
        </pc:spChg>
        <pc:spChg chg="add">
          <ac:chgData name="Gość" userId="d82f56fc1b92a97e" providerId="Windows Live" clId="Web-{F7FD14DE-A21E-49C3-9C15-2D7544174E8A}" dt="2021-03-24T10:07:32.176" v="209"/>
          <ac:spMkLst>
            <pc:docMk/>
            <pc:sldMk cId="3442324972" sldId="281"/>
            <ac:spMk id="9" creationId="{EB949D8D-8E17-4DBF-BEA8-13C57BF63803}"/>
          </ac:spMkLst>
        </pc:spChg>
        <pc:spChg chg="add">
          <ac:chgData name="Gość" userId="d82f56fc1b92a97e" providerId="Windows Live" clId="Web-{F7FD14DE-A21E-49C3-9C15-2D7544174E8A}" dt="2021-03-24T10:07:32.176" v="209"/>
          <ac:spMkLst>
            <pc:docMk/>
            <pc:sldMk cId="3442324972" sldId="281"/>
            <ac:spMk id="11" creationId="{4BC6FC45-D4D9-4025-91DA-272D318D372B}"/>
          </ac:spMkLst>
        </pc:spChg>
        <pc:spChg chg="add">
          <ac:chgData name="Gość" userId="d82f56fc1b92a97e" providerId="Windows Live" clId="Web-{F7FD14DE-A21E-49C3-9C15-2D7544174E8A}" dt="2021-03-24T10:07:32.176" v="209"/>
          <ac:spMkLst>
            <pc:docMk/>
            <pc:sldMk cId="3442324972" sldId="281"/>
            <ac:spMk id="13" creationId="{EA284212-C175-4C82-B112-A5208F70CB53}"/>
          </ac:spMkLst>
        </pc:spChg>
        <pc:picChg chg="add mod">
          <ac:chgData name="Gość" userId="d82f56fc1b92a97e" providerId="Windows Live" clId="Web-{F7FD14DE-A21E-49C3-9C15-2D7544174E8A}" dt="2021-03-24T10:07:32.176" v="209"/>
          <ac:picMkLst>
            <pc:docMk/>
            <pc:sldMk cId="3442324972" sldId="281"/>
            <ac:picMk id="4" creationId="{70813941-AD6E-4F16-9859-0072C69B1770}"/>
          </ac:picMkLst>
        </pc:picChg>
      </pc:sldChg>
      <pc:sldChg chg="addSp delSp modSp new del mod setBg setClrOvrMap">
        <pc:chgData name="Gość" userId="d82f56fc1b92a97e" providerId="Windows Live" clId="Web-{F7FD14DE-A21E-49C3-9C15-2D7544174E8A}" dt="2021-03-25T14:39:04.120" v="343"/>
        <pc:sldMkLst>
          <pc:docMk/>
          <pc:sldMk cId="3192289696" sldId="282"/>
        </pc:sldMkLst>
        <pc:spChg chg="del mod">
          <ac:chgData name="Gość" userId="d82f56fc1b92a97e" providerId="Windows Live" clId="Web-{F7FD14DE-A21E-49C3-9C15-2D7544174E8A}" dt="2021-03-24T10:24:12.139" v="233"/>
          <ac:spMkLst>
            <pc:docMk/>
            <pc:sldMk cId="3192289696" sldId="282"/>
            <ac:spMk id="2" creationId="{88BAA463-E8ED-415B-A79C-B484CB85BFCC}"/>
          </ac:spMkLst>
        </pc:spChg>
        <pc:spChg chg="mod">
          <ac:chgData name="Gość" userId="d82f56fc1b92a97e" providerId="Windows Live" clId="Web-{F7FD14DE-A21E-49C3-9C15-2D7544174E8A}" dt="2021-03-24T10:24:17.999" v="236" actId="1076"/>
          <ac:spMkLst>
            <pc:docMk/>
            <pc:sldMk cId="3192289696" sldId="282"/>
            <ac:spMk id="3" creationId="{DABC1F89-57AE-4021-BBC3-E840D01B2F22}"/>
          </ac:spMkLst>
        </pc:spChg>
        <pc:spChg chg="add">
          <ac:chgData name="Gość" userId="d82f56fc1b92a97e" providerId="Windows Live" clId="Web-{F7FD14DE-A21E-49C3-9C15-2D7544174E8A}" dt="2021-03-24T10:23:56.263" v="230"/>
          <ac:spMkLst>
            <pc:docMk/>
            <pc:sldMk cId="3192289696" sldId="282"/>
            <ac:spMk id="9" creationId="{E192707B-B929-41A7-9B41-E959A1C689E4}"/>
          </ac:spMkLst>
        </pc:spChg>
        <pc:spChg chg="add">
          <ac:chgData name="Gość" userId="d82f56fc1b92a97e" providerId="Windows Live" clId="Web-{F7FD14DE-A21E-49C3-9C15-2D7544174E8A}" dt="2021-03-24T10:23:56.263" v="230"/>
          <ac:spMkLst>
            <pc:docMk/>
            <pc:sldMk cId="3192289696" sldId="282"/>
            <ac:spMk id="11" creationId="{8FB4235C-4505-46C7-AD8F-8769A1972FC1}"/>
          </ac:spMkLst>
        </pc:spChg>
        <pc:picChg chg="add mod ord">
          <ac:chgData name="Gość" userId="d82f56fc1b92a97e" providerId="Windows Live" clId="Web-{F7FD14DE-A21E-49C3-9C15-2D7544174E8A}" dt="2021-03-24T10:23:56.263" v="230"/>
          <ac:picMkLst>
            <pc:docMk/>
            <pc:sldMk cId="3192289696" sldId="282"/>
            <ac:picMk id="4" creationId="{9AD88397-304A-4A21-891A-A6FB179ECEBB}"/>
          </ac:picMkLst>
        </pc:picChg>
      </pc:sldChg>
      <pc:sldChg chg="addSp delSp modSp new mod setBg">
        <pc:chgData name="Gość" userId="d82f56fc1b92a97e" providerId="Windows Live" clId="Web-{F7FD14DE-A21E-49C3-9C15-2D7544174E8A}" dt="2021-03-24T10:36:14.508" v="276" actId="14100"/>
        <pc:sldMkLst>
          <pc:docMk/>
          <pc:sldMk cId="3332374257" sldId="283"/>
        </pc:sldMkLst>
        <pc:spChg chg="mod">
          <ac:chgData name="Gość" userId="d82f56fc1b92a97e" providerId="Windows Live" clId="Web-{F7FD14DE-A21E-49C3-9C15-2D7544174E8A}" dt="2021-03-24T10:31:14.241" v="265"/>
          <ac:spMkLst>
            <pc:docMk/>
            <pc:sldMk cId="3332374257" sldId="283"/>
            <ac:spMk id="2" creationId="{B10A37B1-2F2B-4450-8C85-3EE3F5F4D207}"/>
          </ac:spMkLst>
        </pc:spChg>
        <pc:spChg chg="mod">
          <ac:chgData name="Gość" userId="d82f56fc1b92a97e" providerId="Windows Live" clId="Web-{F7FD14DE-A21E-49C3-9C15-2D7544174E8A}" dt="2021-03-24T10:36:14.508" v="276" actId="14100"/>
          <ac:spMkLst>
            <pc:docMk/>
            <pc:sldMk cId="3332374257" sldId="283"/>
            <ac:spMk id="3" creationId="{954E15DB-548C-41D7-95FE-A875C20D6319}"/>
          </ac:spMkLst>
        </pc:spChg>
        <pc:spChg chg="add">
          <ac:chgData name="Gość" userId="d82f56fc1b92a97e" providerId="Windows Live" clId="Web-{F7FD14DE-A21E-49C3-9C15-2D7544174E8A}" dt="2021-03-24T10:31:14.241" v="265"/>
          <ac:spMkLst>
            <pc:docMk/>
            <pc:sldMk cId="3332374257" sldId="283"/>
            <ac:spMk id="6" creationId="{78632963-757B-40C2-BB84-FC6107A54DAD}"/>
          </ac:spMkLst>
        </pc:spChg>
        <pc:spChg chg="add">
          <ac:chgData name="Gość" userId="d82f56fc1b92a97e" providerId="Windows Live" clId="Web-{F7FD14DE-A21E-49C3-9C15-2D7544174E8A}" dt="2021-03-24T10:31:14.241" v="265"/>
          <ac:spMkLst>
            <pc:docMk/>
            <pc:sldMk cId="3332374257" sldId="283"/>
            <ac:spMk id="7" creationId="{2853AE55-7E35-44B0-89F1-3F52B262AF33}"/>
          </ac:spMkLst>
        </pc:spChg>
        <pc:spChg chg="add">
          <ac:chgData name="Gość" userId="d82f56fc1b92a97e" providerId="Windows Live" clId="Web-{F7FD14DE-A21E-49C3-9C15-2D7544174E8A}" dt="2021-03-24T10:31:14.241" v="265"/>
          <ac:spMkLst>
            <pc:docMk/>
            <pc:sldMk cId="3332374257" sldId="283"/>
            <ac:spMk id="8" creationId="{DBC4BE4D-4B50-4F51-9F85-4B5D60B02D81}"/>
          </ac:spMkLst>
        </pc:spChg>
        <pc:spChg chg="add del">
          <ac:chgData name="Gość" userId="d82f56fc1b92a97e" providerId="Windows Live" clId="Web-{F7FD14DE-A21E-49C3-9C15-2D7544174E8A}" dt="2021-03-24T10:31:14.226" v="264"/>
          <ac:spMkLst>
            <pc:docMk/>
            <pc:sldMk cId="3332374257" sldId="283"/>
            <ac:spMk id="9" creationId="{11657BF2-BFFB-4FF0-9FE2-4D7F7A7C9D50}"/>
          </ac:spMkLst>
        </pc:spChg>
        <pc:spChg chg="add del">
          <ac:chgData name="Gość" userId="d82f56fc1b92a97e" providerId="Windows Live" clId="Web-{F7FD14DE-A21E-49C3-9C15-2D7544174E8A}" dt="2021-03-24T10:31:14.226" v="264"/>
          <ac:spMkLst>
            <pc:docMk/>
            <pc:sldMk cId="3332374257" sldId="283"/>
            <ac:spMk id="11" creationId="{25397171-E233-4F26-9A8C-29C436537DC4}"/>
          </ac:spMkLst>
        </pc:spChg>
        <pc:spChg chg="add del">
          <ac:chgData name="Gość" userId="d82f56fc1b92a97e" providerId="Windows Live" clId="Web-{F7FD14DE-A21E-49C3-9C15-2D7544174E8A}" dt="2021-03-24T10:31:14.226" v="264"/>
          <ac:spMkLst>
            <pc:docMk/>
            <pc:sldMk cId="3332374257" sldId="283"/>
            <ac:spMk id="13" creationId="{EA830B9C-C9EB-4D80-9552-AE9DE30758C9}"/>
          </ac:spMkLst>
        </pc:spChg>
        <pc:picChg chg="add mod ord">
          <ac:chgData name="Gość" userId="d82f56fc1b92a97e" providerId="Windows Live" clId="Web-{F7FD14DE-A21E-49C3-9C15-2D7544174E8A}" dt="2021-03-24T10:31:14.241" v="265"/>
          <ac:picMkLst>
            <pc:docMk/>
            <pc:sldMk cId="3332374257" sldId="283"/>
            <ac:picMk id="4" creationId="{A0FF630A-F898-4599-9848-3B7E07082ED0}"/>
          </ac:picMkLst>
        </pc:picChg>
      </pc:sldChg>
      <pc:sldChg chg="addSp delSp modSp new mod setBg setClrOvrMap">
        <pc:chgData name="Gość" userId="d82f56fc1b92a97e" providerId="Windows Live" clId="Web-{F7FD14DE-A21E-49C3-9C15-2D7544174E8A}" dt="2021-03-24T10:42:43.296" v="285" actId="14100"/>
        <pc:sldMkLst>
          <pc:docMk/>
          <pc:sldMk cId="6504483" sldId="284"/>
        </pc:sldMkLst>
        <pc:spChg chg="del mod">
          <ac:chgData name="Gość" userId="d82f56fc1b92a97e" providerId="Windows Live" clId="Web-{F7FD14DE-A21E-49C3-9C15-2D7544174E8A}" dt="2021-03-24T10:42:28.530" v="281"/>
          <ac:spMkLst>
            <pc:docMk/>
            <pc:sldMk cId="6504483" sldId="284"/>
            <ac:spMk id="2" creationId="{7189273B-361A-4954-B27F-3705DC3FE9B7}"/>
          </ac:spMkLst>
        </pc:spChg>
        <pc:spChg chg="mod">
          <ac:chgData name="Gość" userId="d82f56fc1b92a97e" providerId="Windows Live" clId="Web-{F7FD14DE-A21E-49C3-9C15-2D7544174E8A}" dt="2021-03-24T10:42:43.296" v="285" actId="14100"/>
          <ac:spMkLst>
            <pc:docMk/>
            <pc:sldMk cId="6504483" sldId="284"/>
            <ac:spMk id="3" creationId="{95C836C2-DCA4-4EF8-AFAA-00F87233F00A}"/>
          </ac:spMkLst>
        </pc:spChg>
        <pc:spChg chg="add">
          <ac:chgData name="Gość" userId="d82f56fc1b92a97e" providerId="Windows Live" clId="Web-{F7FD14DE-A21E-49C3-9C15-2D7544174E8A}" dt="2021-03-24T10:40:35.695" v="280"/>
          <ac:spMkLst>
            <pc:docMk/>
            <pc:sldMk cId="6504483" sldId="284"/>
            <ac:spMk id="9" creationId="{E192707B-B929-41A7-9B41-E959A1C689E4}"/>
          </ac:spMkLst>
        </pc:spChg>
        <pc:spChg chg="add">
          <ac:chgData name="Gość" userId="d82f56fc1b92a97e" providerId="Windows Live" clId="Web-{F7FD14DE-A21E-49C3-9C15-2D7544174E8A}" dt="2021-03-24T10:40:35.695" v="280"/>
          <ac:spMkLst>
            <pc:docMk/>
            <pc:sldMk cId="6504483" sldId="284"/>
            <ac:spMk id="11" creationId="{8FB4235C-4505-46C7-AD8F-8769A1972FC1}"/>
          </ac:spMkLst>
        </pc:spChg>
        <pc:picChg chg="add mod ord">
          <ac:chgData name="Gość" userId="d82f56fc1b92a97e" providerId="Windows Live" clId="Web-{F7FD14DE-A21E-49C3-9C15-2D7544174E8A}" dt="2021-03-24T10:40:35.695" v="280"/>
          <ac:picMkLst>
            <pc:docMk/>
            <pc:sldMk cId="6504483" sldId="284"/>
            <ac:picMk id="4" creationId="{6EFFFC9D-0EC0-4C84-883E-FACC64CC854E}"/>
          </ac:picMkLst>
        </pc:picChg>
      </pc:sldChg>
      <pc:sldChg chg="addSp delSp modSp new mod ord setBg setClrOvrMap">
        <pc:chgData name="Gość" userId="d82f56fc1b92a97e" providerId="Windows Live" clId="Web-{F7FD14DE-A21E-49C3-9C15-2D7544174E8A}" dt="2021-03-25T15:12:10.268" v="450"/>
        <pc:sldMkLst>
          <pc:docMk/>
          <pc:sldMk cId="916554389" sldId="285"/>
        </pc:sldMkLst>
        <pc:spChg chg="del mod">
          <ac:chgData name="Gość" userId="d82f56fc1b92a97e" providerId="Windows Live" clId="Web-{F7FD14DE-A21E-49C3-9C15-2D7544174E8A}" dt="2021-03-24T10:48:05.799" v="293"/>
          <ac:spMkLst>
            <pc:docMk/>
            <pc:sldMk cId="916554389" sldId="285"/>
            <ac:spMk id="2" creationId="{6200BFE1-C373-4904-A8BE-39BD5D3DD33E}"/>
          </ac:spMkLst>
        </pc:spChg>
        <pc:spChg chg="mod">
          <ac:chgData name="Gość" userId="d82f56fc1b92a97e" providerId="Windows Live" clId="Web-{F7FD14DE-A21E-49C3-9C15-2D7544174E8A}" dt="2021-03-24T10:48:15.252" v="297" actId="14100"/>
          <ac:spMkLst>
            <pc:docMk/>
            <pc:sldMk cId="916554389" sldId="285"/>
            <ac:spMk id="3" creationId="{ECFFD20C-DC29-4715-9578-AE8A2EB955F6}"/>
          </ac:spMkLst>
        </pc:spChg>
        <pc:spChg chg="add">
          <ac:chgData name="Gość" userId="d82f56fc1b92a97e" providerId="Windows Live" clId="Web-{F7FD14DE-A21E-49C3-9C15-2D7544174E8A}" dt="2021-03-24T10:48:00.908" v="292"/>
          <ac:spMkLst>
            <pc:docMk/>
            <pc:sldMk cId="916554389" sldId="285"/>
            <ac:spMk id="9" creationId="{CD64F326-929E-45E2-B54D-DC7E17207734}"/>
          </ac:spMkLst>
        </pc:spChg>
        <pc:spChg chg="add">
          <ac:chgData name="Gość" userId="d82f56fc1b92a97e" providerId="Windows Live" clId="Web-{F7FD14DE-A21E-49C3-9C15-2D7544174E8A}" dt="2021-03-24T10:48:00.908" v="292"/>
          <ac:spMkLst>
            <pc:docMk/>
            <pc:sldMk cId="916554389" sldId="285"/>
            <ac:spMk id="11" creationId="{7BFCDFD7-7B3B-4ED9-B533-34D0B37244F1}"/>
          </ac:spMkLst>
        </pc:spChg>
        <pc:picChg chg="add mod ord">
          <ac:chgData name="Gość" userId="d82f56fc1b92a97e" providerId="Windows Live" clId="Web-{F7FD14DE-A21E-49C3-9C15-2D7544174E8A}" dt="2021-03-24T10:48:00.908" v="292"/>
          <ac:picMkLst>
            <pc:docMk/>
            <pc:sldMk cId="916554389" sldId="285"/>
            <ac:picMk id="4" creationId="{762DFD05-5D78-49D5-8231-BED40CE638AD}"/>
          </ac:picMkLst>
        </pc:picChg>
      </pc:sldChg>
      <pc:sldChg chg="addSp delSp modSp new mod setBg setClrOvrMap">
        <pc:chgData name="Gość" userId="d82f56fc1b92a97e" providerId="Windows Live" clId="Web-{F7FD14DE-A21E-49C3-9C15-2D7544174E8A}" dt="2021-03-24T10:50:55.715" v="311" actId="14100"/>
        <pc:sldMkLst>
          <pc:docMk/>
          <pc:sldMk cId="398921352" sldId="286"/>
        </pc:sldMkLst>
        <pc:spChg chg="del mod">
          <ac:chgData name="Gość" userId="d82f56fc1b92a97e" providerId="Windows Live" clId="Web-{F7FD14DE-A21E-49C3-9C15-2D7544174E8A}" dt="2021-03-24T10:50:44.808" v="308"/>
          <ac:spMkLst>
            <pc:docMk/>
            <pc:sldMk cId="398921352" sldId="286"/>
            <ac:spMk id="2" creationId="{1CEE70CF-779E-4371-9E4E-20CC95701A25}"/>
          </ac:spMkLst>
        </pc:spChg>
        <pc:spChg chg="mod">
          <ac:chgData name="Gość" userId="d82f56fc1b92a97e" providerId="Windows Live" clId="Web-{F7FD14DE-A21E-49C3-9C15-2D7544174E8A}" dt="2021-03-24T10:50:55.715" v="311" actId="14100"/>
          <ac:spMkLst>
            <pc:docMk/>
            <pc:sldMk cId="398921352" sldId="286"/>
            <ac:spMk id="3" creationId="{6B741AA8-FA61-4D65-8FDB-DC35416D8EA9}"/>
          </ac:spMkLst>
        </pc:spChg>
        <pc:spChg chg="add">
          <ac:chgData name="Gość" userId="d82f56fc1b92a97e" providerId="Windows Live" clId="Web-{F7FD14DE-A21E-49C3-9C15-2D7544174E8A}" dt="2021-03-24T10:50:33.526" v="301"/>
          <ac:spMkLst>
            <pc:docMk/>
            <pc:sldMk cId="398921352" sldId="286"/>
            <ac:spMk id="9" creationId="{E192707B-B929-41A7-9B41-E959A1C689E4}"/>
          </ac:spMkLst>
        </pc:spChg>
        <pc:spChg chg="add">
          <ac:chgData name="Gość" userId="d82f56fc1b92a97e" providerId="Windows Live" clId="Web-{F7FD14DE-A21E-49C3-9C15-2D7544174E8A}" dt="2021-03-24T10:50:33.526" v="301"/>
          <ac:spMkLst>
            <pc:docMk/>
            <pc:sldMk cId="398921352" sldId="286"/>
            <ac:spMk id="11" creationId="{8FB4235C-4505-46C7-AD8F-8769A1972FC1}"/>
          </ac:spMkLst>
        </pc:spChg>
        <pc:picChg chg="add mod ord">
          <ac:chgData name="Gość" userId="d82f56fc1b92a97e" providerId="Windows Live" clId="Web-{F7FD14DE-A21E-49C3-9C15-2D7544174E8A}" dt="2021-03-24T10:50:33.526" v="301"/>
          <ac:picMkLst>
            <pc:docMk/>
            <pc:sldMk cId="398921352" sldId="286"/>
            <ac:picMk id="4" creationId="{7C8FAD11-7205-492A-B746-76BEA648B6BE}"/>
          </ac:picMkLst>
        </pc:picChg>
      </pc:sldChg>
      <pc:sldChg chg="new del">
        <pc:chgData name="Gość" userId="d82f56fc1b92a97e" providerId="Windows Live" clId="Web-{F7FD14DE-A21E-49C3-9C15-2D7544174E8A}" dt="2021-03-24T15:28:48.853" v="313"/>
        <pc:sldMkLst>
          <pc:docMk/>
          <pc:sldMk cId="2334999727" sldId="287"/>
        </pc:sldMkLst>
      </pc:sldChg>
      <pc:sldChg chg="new del">
        <pc:chgData name="Gość" userId="d82f56fc1b92a97e" providerId="Windows Live" clId="Web-{F7FD14DE-A21E-49C3-9C15-2D7544174E8A}" dt="2021-03-25T14:48:04.974" v="346"/>
        <pc:sldMkLst>
          <pc:docMk/>
          <pc:sldMk cId="3849697003" sldId="287"/>
        </pc:sldMkLst>
      </pc:sldChg>
      <pc:sldChg chg="addSp delSp modSp new mod setBg setClrOvrMap">
        <pc:chgData name="Gość" userId="d82f56fc1b92a97e" providerId="Windows Live" clId="Web-{F7FD14DE-A21E-49C3-9C15-2D7544174E8A}" dt="2021-03-24T19:20:16.182" v="338" actId="20577"/>
        <pc:sldMkLst>
          <pc:docMk/>
          <pc:sldMk cId="1366317970" sldId="288"/>
        </pc:sldMkLst>
        <pc:spChg chg="mod">
          <ac:chgData name="Gość" userId="d82f56fc1b92a97e" providerId="Windows Live" clId="Web-{F7FD14DE-A21E-49C3-9C15-2D7544174E8A}" dt="2021-03-24T19:20:16.182" v="338" actId="20577"/>
          <ac:spMkLst>
            <pc:docMk/>
            <pc:sldMk cId="1366317970" sldId="288"/>
            <ac:spMk id="2" creationId="{2CE3C0A0-ED48-4953-B1F9-C9ECE4BB6CB0}"/>
          </ac:spMkLst>
        </pc:spChg>
        <pc:spChg chg="del">
          <ac:chgData name="Gość" userId="d82f56fc1b92a97e" providerId="Windows Live" clId="Web-{F7FD14DE-A21E-49C3-9C15-2D7544174E8A}" dt="2021-03-24T19:12:15.873" v="321"/>
          <ac:spMkLst>
            <pc:docMk/>
            <pc:sldMk cId="1366317970" sldId="288"/>
            <ac:spMk id="3" creationId="{E66E2CCA-4866-478D-A321-88B34DFEECDE}"/>
          </ac:spMkLst>
        </pc:spChg>
        <pc:spChg chg="add del">
          <ac:chgData name="Gość" userId="d82f56fc1b92a97e" providerId="Windows Live" clId="Web-{F7FD14DE-A21E-49C3-9C15-2D7544174E8A}" dt="2021-03-24T19:20:04.978" v="336"/>
          <ac:spMkLst>
            <pc:docMk/>
            <pc:sldMk cId="1366317970" sldId="288"/>
            <ac:spMk id="9" creationId="{904DB13E-F722-4ED6-BB00-556651E95281}"/>
          </ac:spMkLst>
        </pc:spChg>
        <pc:spChg chg="add del">
          <ac:chgData name="Gość" userId="d82f56fc1b92a97e" providerId="Windows Live" clId="Web-{F7FD14DE-A21E-49C3-9C15-2D7544174E8A}" dt="2021-03-24T19:20:04.978" v="336"/>
          <ac:spMkLst>
            <pc:docMk/>
            <pc:sldMk cId="1366317970" sldId="288"/>
            <ac:spMk id="11" creationId="{1E8D93C5-28EB-42D0-86CE-D804955653CC}"/>
          </ac:spMkLst>
        </pc:spChg>
        <pc:spChg chg="add del">
          <ac:chgData name="Gość" userId="d82f56fc1b92a97e" providerId="Windows Live" clId="Web-{F7FD14DE-A21E-49C3-9C15-2D7544174E8A}" dt="2021-03-24T19:20:04.978" v="336"/>
          <ac:spMkLst>
            <pc:docMk/>
            <pc:sldMk cId="1366317970" sldId="288"/>
            <ac:spMk id="13" creationId="{AB1B1E7D-F76D-4744-AF85-239E6998A4C5}"/>
          </ac:spMkLst>
        </pc:spChg>
        <pc:spChg chg="add del">
          <ac:chgData name="Gość" userId="d82f56fc1b92a97e" providerId="Windows Live" clId="Web-{F7FD14DE-A21E-49C3-9C15-2D7544174E8A}" dt="2021-03-24T19:20:04.978" v="336"/>
          <ac:spMkLst>
            <pc:docMk/>
            <pc:sldMk cId="1366317970" sldId="288"/>
            <ac:spMk id="15" creationId="{3BB65211-00DB-45B6-A223-033B2D19CBE8}"/>
          </ac:spMkLst>
        </pc:spChg>
        <pc:spChg chg="add del">
          <ac:chgData name="Gość" userId="d82f56fc1b92a97e" providerId="Windows Live" clId="Web-{F7FD14DE-A21E-49C3-9C15-2D7544174E8A}" dt="2021-03-24T19:20:04.978" v="336"/>
          <ac:spMkLst>
            <pc:docMk/>
            <pc:sldMk cId="1366317970" sldId="288"/>
            <ac:spMk id="22" creationId="{EA4E4267-CAF0-4C38-8DC6-CD3B1A9F046E}"/>
          </ac:spMkLst>
        </pc:spChg>
        <pc:spChg chg="add del">
          <ac:chgData name="Gość" userId="d82f56fc1b92a97e" providerId="Windows Live" clId="Web-{F7FD14DE-A21E-49C3-9C15-2D7544174E8A}" dt="2021-03-24T19:20:04.978" v="336"/>
          <ac:spMkLst>
            <pc:docMk/>
            <pc:sldMk cId="1366317970" sldId="288"/>
            <ac:spMk id="24" creationId="{0EE3ACC5-126D-4BA4-8B45-7F0B5B839C51}"/>
          </ac:spMkLst>
        </pc:spChg>
        <pc:spChg chg="add del">
          <ac:chgData name="Gość" userId="d82f56fc1b92a97e" providerId="Windows Live" clId="Web-{F7FD14DE-A21E-49C3-9C15-2D7544174E8A}" dt="2021-03-24T19:20:04.978" v="336"/>
          <ac:spMkLst>
            <pc:docMk/>
            <pc:sldMk cId="1366317970" sldId="288"/>
            <ac:spMk id="26" creationId="{AB2868F7-FE10-4289-A5BD-90763C7A2F5A}"/>
          </ac:spMkLst>
        </pc:spChg>
        <pc:spChg chg="add del">
          <ac:chgData name="Gość" userId="d82f56fc1b92a97e" providerId="Windows Live" clId="Web-{F7FD14DE-A21E-49C3-9C15-2D7544174E8A}" dt="2021-03-24T19:20:04.978" v="336"/>
          <ac:spMkLst>
            <pc:docMk/>
            <pc:sldMk cId="1366317970" sldId="288"/>
            <ac:spMk id="28" creationId="{BD94142C-10EE-487C-A327-404FDF358F22}"/>
          </ac:spMkLst>
        </pc:spChg>
        <pc:spChg chg="add del">
          <ac:chgData name="Gość" userId="d82f56fc1b92a97e" providerId="Windows Live" clId="Web-{F7FD14DE-A21E-49C3-9C15-2D7544174E8A}" dt="2021-03-24T19:20:04.978" v="336"/>
          <ac:spMkLst>
            <pc:docMk/>
            <pc:sldMk cId="1366317970" sldId="288"/>
            <ac:spMk id="30" creationId="{5F7FAC2D-7A74-4939-A917-A1A5AF935685}"/>
          </ac:spMkLst>
        </pc:spChg>
        <pc:spChg chg="add del">
          <ac:chgData name="Gość" userId="d82f56fc1b92a97e" providerId="Windows Live" clId="Web-{F7FD14DE-A21E-49C3-9C15-2D7544174E8A}" dt="2021-03-24T19:20:04.978" v="336"/>
          <ac:spMkLst>
            <pc:docMk/>
            <pc:sldMk cId="1366317970" sldId="288"/>
            <ac:spMk id="32" creationId="{BA53A868-C420-4BAE-9244-EC162AF05CFC}"/>
          </ac:spMkLst>
        </pc:spChg>
        <pc:spChg chg="add">
          <ac:chgData name="Gość" userId="d82f56fc1b92a97e" providerId="Windows Live" clId="Web-{F7FD14DE-A21E-49C3-9C15-2D7544174E8A}" dt="2021-03-24T19:20:04.978" v="336"/>
          <ac:spMkLst>
            <pc:docMk/>
            <pc:sldMk cId="1366317970" sldId="288"/>
            <ac:spMk id="40" creationId="{1E8D93C5-28EB-42D0-86CE-D804955653CC}"/>
          </ac:spMkLst>
        </pc:spChg>
        <pc:spChg chg="add">
          <ac:chgData name="Gość" userId="d82f56fc1b92a97e" providerId="Windows Live" clId="Web-{F7FD14DE-A21E-49C3-9C15-2D7544174E8A}" dt="2021-03-24T19:20:04.978" v="336"/>
          <ac:spMkLst>
            <pc:docMk/>
            <pc:sldMk cId="1366317970" sldId="288"/>
            <ac:spMk id="41" creationId="{AB1B1E7D-F76D-4744-AF85-239E6998A4C5}"/>
          </ac:spMkLst>
        </pc:spChg>
        <pc:spChg chg="add del">
          <ac:chgData name="Gość" userId="d82f56fc1b92a97e" providerId="Windows Live" clId="Web-{F7FD14DE-A21E-49C3-9C15-2D7544174E8A}" dt="2021-03-24T19:19:59.603" v="331"/>
          <ac:spMkLst>
            <pc:docMk/>
            <pc:sldMk cId="1366317970" sldId="288"/>
            <ac:spMk id="42" creationId="{2E4A3116-8464-4A27-9288-0FE827AEDB25}"/>
          </ac:spMkLst>
        </pc:spChg>
        <pc:spChg chg="add">
          <ac:chgData name="Gość" userId="d82f56fc1b92a97e" providerId="Windows Live" clId="Web-{F7FD14DE-A21E-49C3-9C15-2D7544174E8A}" dt="2021-03-24T19:20:04.978" v="336"/>
          <ac:spMkLst>
            <pc:docMk/>
            <pc:sldMk cId="1366317970" sldId="288"/>
            <ac:spMk id="43" creationId="{904DB13E-F722-4ED6-BB00-556651E95281}"/>
          </ac:spMkLst>
        </pc:spChg>
        <pc:spChg chg="add">
          <ac:chgData name="Gość" userId="d82f56fc1b92a97e" providerId="Windows Live" clId="Web-{F7FD14DE-A21E-49C3-9C15-2D7544174E8A}" dt="2021-03-24T19:20:04.978" v="336"/>
          <ac:spMkLst>
            <pc:docMk/>
            <pc:sldMk cId="1366317970" sldId="288"/>
            <ac:spMk id="44" creationId="{3BB65211-00DB-45B6-A223-033B2D19CBE8}"/>
          </ac:spMkLst>
        </pc:spChg>
        <pc:spChg chg="add del">
          <ac:chgData name="Gość" userId="d82f56fc1b92a97e" providerId="Windows Live" clId="Web-{F7FD14DE-A21E-49C3-9C15-2D7544174E8A}" dt="2021-03-24T19:19:59.603" v="331"/>
          <ac:spMkLst>
            <pc:docMk/>
            <pc:sldMk cId="1366317970" sldId="288"/>
            <ac:spMk id="45" creationId="{11657BF2-BFFB-4FF0-9FE2-4D7F7A7C9D50}"/>
          </ac:spMkLst>
        </pc:spChg>
        <pc:spChg chg="add del">
          <ac:chgData name="Gość" userId="d82f56fc1b92a97e" providerId="Windows Live" clId="Web-{F7FD14DE-A21E-49C3-9C15-2D7544174E8A}" dt="2021-03-24T19:19:59.603" v="331"/>
          <ac:spMkLst>
            <pc:docMk/>
            <pc:sldMk cId="1366317970" sldId="288"/>
            <ac:spMk id="47" creationId="{25397171-E233-4F26-9A8C-29C436537DC4}"/>
          </ac:spMkLst>
        </pc:spChg>
        <pc:spChg chg="add del">
          <ac:chgData name="Gość" userId="d82f56fc1b92a97e" providerId="Windows Live" clId="Web-{F7FD14DE-A21E-49C3-9C15-2D7544174E8A}" dt="2021-03-24T19:19:59.603" v="331"/>
          <ac:spMkLst>
            <pc:docMk/>
            <pc:sldMk cId="1366317970" sldId="288"/>
            <ac:spMk id="49" creationId="{EA830B9C-C9EB-4D80-9552-AE9DE30758C9}"/>
          </ac:spMkLst>
        </pc:spChg>
        <pc:spChg chg="add">
          <ac:chgData name="Gość" userId="d82f56fc1b92a97e" providerId="Windows Live" clId="Web-{F7FD14DE-A21E-49C3-9C15-2D7544174E8A}" dt="2021-03-24T19:20:04.978" v="336"/>
          <ac:spMkLst>
            <pc:docMk/>
            <pc:sldMk cId="1366317970" sldId="288"/>
            <ac:spMk id="56" creationId="{EA4E4267-CAF0-4C38-8DC6-CD3B1A9F046E}"/>
          </ac:spMkLst>
        </pc:spChg>
        <pc:spChg chg="add">
          <ac:chgData name="Gość" userId="d82f56fc1b92a97e" providerId="Windows Live" clId="Web-{F7FD14DE-A21E-49C3-9C15-2D7544174E8A}" dt="2021-03-24T19:20:04.978" v="336"/>
          <ac:spMkLst>
            <pc:docMk/>
            <pc:sldMk cId="1366317970" sldId="288"/>
            <ac:spMk id="58" creationId="{0EE3ACC5-126D-4BA4-8B45-7F0B5B839C51}"/>
          </ac:spMkLst>
        </pc:spChg>
        <pc:spChg chg="add">
          <ac:chgData name="Gość" userId="d82f56fc1b92a97e" providerId="Windows Live" clId="Web-{F7FD14DE-A21E-49C3-9C15-2D7544174E8A}" dt="2021-03-24T19:20:04.978" v="336"/>
          <ac:spMkLst>
            <pc:docMk/>
            <pc:sldMk cId="1366317970" sldId="288"/>
            <ac:spMk id="60" creationId="{AB2868F7-FE10-4289-A5BD-90763C7A2F5A}"/>
          </ac:spMkLst>
        </pc:spChg>
        <pc:spChg chg="add">
          <ac:chgData name="Gość" userId="d82f56fc1b92a97e" providerId="Windows Live" clId="Web-{F7FD14DE-A21E-49C3-9C15-2D7544174E8A}" dt="2021-03-24T19:20:04.978" v="336"/>
          <ac:spMkLst>
            <pc:docMk/>
            <pc:sldMk cId="1366317970" sldId="288"/>
            <ac:spMk id="62" creationId="{BD94142C-10EE-487C-A327-404FDF358F22}"/>
          </ac:spMkLst>
        </pc:spChg>
        <pc:spChg chg="add">
          <ac:chgData name="Gość" userId="d82f56fc1b92a97e" providerId="Windows Live" clId="Web-{F7FD14DE-A21E-49C3-9C15-2D7544174E8A}" dt="2021-03-24T19:20:04.978" v="336"/>
          <ac:spMkLst>
            <pc:docMk/>
            <pc:sldMk cId="1366317970" sldId="288"/>
            <ac:spMk id="64" creationId="{5F7FAC2D-7A74-4939-A917-A1A5AF935685}"/>
          </ac:spMkLst>
        </pc:spChg>
        <pc:spChg chg="add">
          <ac:chgData name="Gość" userId="d82f56fc1b92a97e" providerId="Windows Live" clId="Web-{F7FD14DE-A21E-49C3-9C15-2D7544174E8A}" dt="2021-03-24T19:20:04.978" v="336"/>
          <ac:spMkLst>
            <pc:docMk/>
            <pc:sldMk cId="1366317970" sldId="288"/>
            <ac:spMk id="66" creationId="{BA53A868-C420-4BAE-9244-EC162AF05CFC}"/>
          </ac:spMkLst>
        </pc:spChg>
        <pc:grpChg chg="add del">
          <ac:chgData name="Gość" userId="d82f56fc1b92a97e" providerId="Windows Live" clId="Web-{F7FD14DE-A21E-49C3-9C15-2D7544174E8A}" dt="2021-03-24T19:20:04.978" v="336"/>
          <ac:grpSpMkLst>
            <pc:docMk/>
            <pc:sldMk cId="1366317970" sldId="288"/>
            <ac:grpSpMk id="17" creationId="{E26428D7-C6F3-473D-A360-A3F5C3E8728C}"/>
          </ac:grpSpMkLst>
        </pc:grpChg>
        <pc:grpChg chg="add">
          <ac:chgData name="Gość" userId="d82f56fc1b92a97e" providerId="Windows Live" clId="Web-{F7FD14DE-A21E-49C3-9C15-2D7544174E8A}" dt="2021-03-24T19:20:04.978" v="336"/>
          <ac:grpSpMkLst>
            <pc:docMk/>
            <pc:sldMk cId="1366317970" sldId="288"/>
            <ac:grpSpMk id="51" creationId="{E26428D7-C6F3-473D-A360-A3F5C3E8728C}"/>
          </ac:grpSpMkLst>
        </pc:grpChg>
        <pc:picChg chg="add mod ord">
          <ac:chgData name="Gość" userId="d82f56fc1b92a97e" providerId="Windows Live" clId="Web-{F7FD14DE-A21E-49C3-9C15-2D7544174E8A}" dt="2021-03-24T19:19:59.603" v="331"/>
          <ac:picMkLst>
            <pc:docMk/>
            <pc:sldMk cId="1366317970" sldId="288"/>
            <ac:picMk id="4" creationId="{77C8081A-4CB8-4ECB-B12D-0C08FB7398DA}"/>
          </ac:picMkLst>
        </pc:picChg>
        <pc:cxnChg chg="add del">
          <ac:chgData name="Gość" userId="d82f56fc1b92a97e" providerId="Windows Live" clId="Web-{F7FD14DE-A21E-49C3-9C15-2D7544174E8A}" dt="2021-03-24T19:20:04.978" v="336"/>
          <ac:cxnSpMkLst>
            <pc:docMk/>
            <pc:sldMk cId="1366317970" sldId="288"/>
            <ac:cxnSpMk id="34" creationId="{C2686EF3-81CC-419F-96C3-002A75880309}"/>
          </ac:cxnSpMkLst>
        </pc:cxnChg>
        <pc:cxnChg chg="add del">
          <ac:chgData name="Gość" userId="d82f56fc1b92a97e" providerId="Windows Live" clId="Web-{F7FD14DE-A21E-49C3-9C15-2D7544174E8A}" dt="2021-03-24T19:20:04.978" v="336"/>
          <ac:cxnSpMkLst>
            <pc:docMk/>
            <pc:sldMk cId="1366317970" sldId="288"/>
            <ac:cxnSpMk id="36" creationId="{F8D93CCA-A85E-4529-A6F0-8BB54D27BCD1}"/>
          </ac:cxnSpMkLst>
        </pc:cxnChg>
        <pc:cxnChg chg="add del">
          <ac:chgData name="Gość" userId="d82f56fc1b92a97e" providerId="Windows Live" clId="Web-{F7FD14DE-A21E-49C3-9C15-2D7544174E8A}" dt="2021-03-24T19:20:04.978" v="336"/>
          <ac:cxnSpMkLst>
            <pc:docMk/>
            <pc:sldMk cId="1366317970" sldId="288"/>
            <ac:cxnSpMk id="38" creationId="{1ECFA516-C18C-41AE-AFF2-A0D0A59C9E90}"/>
          </ac:cxnSpMkLst>
        </pc:cxnChg>
        <pc:cxnChg chg="add">
          <ac:chgData name="Gość" userId="d82f56fc1b92a97e" providerId="Windows Live" clId="Web-{F7FD14DE-A21E-49C3-9C15-2D7544174E8A}" dt="2021-03-24T19:20:04.978" v="336"/>
          <ac:cxnSpMkLst>
            <pc:docMk/>
            <pc:sldMk cId="1366317970" sldId="288"/>
            <ac:cxnSpMk id="68" creationId="{C2686EF3-81CC-419F-96C3-002A75880309}"/>
          </ac:cxnSpMkLst>
        </pc:cxnChg>
        <pc:cxnChg chg="add">
          <ac:chgData name="Gość" userId="d82f56fc1b92a97e" providerId="Windows Live" clId="Web-{F7FD14DE-A21E-49C3-9C15-2D7544174E8A}" dt="2021-03-24T19:20:04.978" v="336"/>
          <ac:cxnSpMkLst>
            <pc:docMk/>
            <pc:sldMk cId="1366317970" sldId="288"/>
            <ac:cxnSpMk id="70" creationId="{F8D93CCA-A85E-4529-A6F0-8BB54D27BCD1}"/>
          </ac:cxnSpMkLst>
        </pc:cxnChg>
        <pc:cxnChg chg="add">
          <ac:chgData name="Gość" userId="d82f56fc1b92a97e" providerId="Windows Live" clId="Web-{F7FD14DE-A21E-49C3-9C15-2D7544174E8A}" dt="2021-03-24T19:20:04.978" v="336"/>
          <ac:cxnSpMkLst>
            <pc:docMk/>
            <pc:sldMk cId="1366317970" sldId="288"/>
            <ac:cxnSpMk id="72" creationId="{1ECFA516-C18C-41AE-AFF2-A0D0A59C9E90}"/>
          </ac:cxnSpMkLst>
        </pc:cxnChg>
      </pc:sldChg>
      <pc:sldChg chg="addSp delSp modSp new mod ord setBg setClrOvrMap">
        <pc:chgData name="Gość" userId="d82f56fc1b92a97e" providerId="Windows Live" clId="Web-{F7FD14DE-A21E-49C3-9C15-2D7544174E8A}" dt="2021-03-25T14:57:27.860" v="404"/>
        <pc:sldMkLst>
          <pc:docMk/>
          <pc:sldMk cId="27471565" sldId="289"/>
        </pc:sldMkLst>
        <pc:spChg chg="mod">
          <ac:chgData name="Gość" userId="d82f56fc1b92a97e" providerId="Windows Live" clId="Web-{F7FD14DE-A21E-49C3-9C15-2D7544174E8A}" dt="2021-03-25T14:53:25.512" v="393"/>
          <ac:spMkLst>
            <pc:docMk/>
            <pc:sldMk cId="27471565" sldId="289"/>
            <ac:spMk id="2" creationId="{96FEDE75-5F0F-4891-AE0F-11A3FD66E1EA}"/>
          </ac:spMkLst>
        </pc:spChg>
        <pc:spChg chg="mod">
          <ac:chgData name="Gość" userId="d82f56fc1b92a97e" providerId="Windows Live" clId="Web-{F7FD14DE-A21E-49C3-9C15-2D7544174E8A}" dt="2021-03-25T14:53:25.512" v="393"/>
          <ac:spMkLst>
            <pc:docMk/>
            <pc:sldMk cId="27471565" sldId="289"/>
            <ac:spMk id="3" creationId="{53803231-C24E-45D1-93AC-719E5729FE13}"/>
          </ac:spMkLst>
        </pc:spChg>
        <pc:spChg chg="add del">
          <ac:chgData name="Gość" userId="d82f56fc1b92a97e" providerId="Windows Live" clId="Web-{F7FD14DE-A21E-49C3-9C15-2D7544174E8A}" dt="2021-03-25T14:53:25.512" v="393"/>
          <ac:spMkLst>
            <pc:docMk/>
            <pc:sldMk cId="27471565" sldId="289"/>
            <ac:spMk id="6" creationId="{11657BF2-BFFB-4FF0-9FE2-4D7F7A7C9D50}"/>
          </ac:spMkLst>
        </pc:spChg>
        <pc:spChg chg="add del">
          <ac:chgData name="Gość" userId="d82f56fc1b92a97e" providerId="Windows Live" clId="Web-{F7FD14DE-A21E-49C3-9C15-2D7544174E8A}" dt="2021-03-25T14:53:25.512" v="393"/>
          <ac:spMkLst>
            <pc:docMk/>
            <pc:sldMk cId="27471565" sldId="289"/>
            <ac:spMk id="7" creationId="{25397171-E233-4F26-9A8C-29C436537DC4}"/>
          </ac:spMkLst>
        </pc:spChg>
        <pc:spChg chg="add del">
          <ac:chgData name="Gość" userId="d82f56fc1b92a97e" providerId="Windows Live" clId="Web-{F7FD14DE-A21E-49C3-9C15-2D7544174E8A}" dt="2021-03-25T14:53:25.512" v="393"/>
          <ac:spMkLst>
            <pc:docMk/>
            <pc:sldMk cId="27471565" sldId="289"/>
            <ac:spMk id="8" creationId="{EA830B9C-C9EB-4D80-9552-AE9DE30758C9}"/>
          </ac:spMkLst>
        </pc:spChg>
        <pc:spChg chg="add del">
          <ac:chgData name="Gość" userId="d82f56fc1b92a97e" providerId="Windows Live" clId="Web-{F7FD14DE-A21E-49C3-9C15-2D7544174E8A}" dt="2021-03-25T14:52:22.401" v="369"/>
          <ac:spMkLst>
            <pc:docMk/>
            <pc:sldMk cId="27471565" sldId="289"/>
            <ac:spMk id="9" creationId="{78632963-757B-40C2-BB84-FC6107A54DAD}"/>
          </ac:spMkLst>
        </pc:spChg>
        <pc:spChg chg="add">
          <ac:chgData name="Gość" userId="d82f56fc1b92a97e" providerId="Windows Live" clId="Web-{F7FD14DE-A21E-49C3-9C15-2D7544174E8A}" dt="2021-03-25T14:53:25.512" v="393"/>
          <ac:spMkLst>
            <pc:docMk/>
            <pc:sldMk cId="27471565" sldId="289"/>
            <ac:spMk id="10" creationId="{CD64F326-929E-45E2-B54D-DC7E17207734}"/>
          </ac:spMkLst>
        </pc:spChg>
        <pc:spChg chg="add del">
          <ac:chgData name="Gość" userId="d82f56fc1b92a97e" providerId="Windows Live" clId="Web-{F7FD14DE-A21E-49C3-9C15-2D7544174E8A}" dt="2021-03-25T14:52:22.401" v="369"/>
          <ac:spMkLst>
            <pc:docMk/>
            <pc:sldMk cId="27471565" sldId="289"/>
            <ac:spMk id="11" creationId="{2853AE55-7E35-44B0-89F1-3F52B262AF33}"/>
          </ac:spMkLst>
        </pc:spChg>
        <pc:spChg chg="add del">
          <ac:chgData name="Gość" userId="d82f56fc1b92a97e" providerId="Windows Live" clId="Web-{F7FD14DE-A21E-49C3-9C15-2D7544174E8A}" dt="2021-03-25T14:52:22.401" v="369"/>
          <ac:spMkLst>
            <pc:docMk/>
            <pc:sldMk cId="27471565" sldId="289"/>
            <ac:spMk id="13" creationId="{DBC4BE4D-4B50-4F51-9F85-4B5D60B02D81}"/>
          </ac:spMkLst>
        </pc:spChg>
        <pc:spChg chg="add">
          <ac:chgData name="Gość" userId="d82f56fc1b92a97e" providerId="Windows Live" clId="Web-{F7FD14DE-A21E-49C3-9C15-2D7544174E8A}" dt="2021-03-25T14:53:25.512" v="393"/>
          <ac:spMkLst>
            <pc:docMk/>
            <pc:sldMk cId="27471565" sldId="289"/>
            <ac:spMk id="15" creationId="{7BFCDFD7-7B3B-4ED9-B533-34D0B37244F1}"/>
          </ac:spMkLst>
        </pc:spChg>
        <pc:picChg chg="add mod ord">
          <ac:chgData name="Gość" userId="d82f56fc1b92a97e" providerId="Windows Live" clId="Web-{F7FD14DE-A21E-49C3-9C15-2D7544174E8A}" dt="2021-03-25T14:53:25.512" v="393"/>
          <ac:picMkLst>
            <pc:docMk/>
            <pc:sldMk cId="27471565" sldId="289"/>
            <ac:picMk id="4" creationId="{2F84FF12-BCEF-4806-AF41-C02FF77E8B89}"/>
          </ac:picMkLst>
        </pc:picChg>
      </pc:sldChg>
      <pc:sldChg chg="addSp delSp modSp new mod ord setBg setClrOvrMap">
        <pc:chgData name="Gość" userId="d82f56fc1b92a97e" providerId="Windows Live" clId="Web-{F7FD14DE-A21E-49C3-9C15-2D7544174E8A}" dt="2021-03-25T15:03:20.508" v="418"/>
        <pc:sldMkLst>
          <pc:docMk/>
          <pc:sldMk cId="754939618" sldId="290"/>
        </pc:sldMkLst>
        <pc:spChg chg="del">
          <ac:chgData name="Gość" userId="d82f56fc1b92a97e" providerId="Windows Live" clId="Web-{F7FD14DE-A21E-49C3-9C15-2D7544174E8A}" dt="2021-03-25T14:58:55.831" v="412"/>
          <ac:spMkLst>
            <pc:docMk/>
            <pc:sldMk cId="754939618" sldId="290"/>
            <ac:spMk id="2" creationId="{25241870-9435-4370-B863-71449149EC40}"/>
          </ac:spMkLst>
        </pc:spChg>
        <pc:spChg chg="mod ord">
          <ac:chgData name="Gość" userId="d82f56fc1b92a97e" providerId="Windows Live" clId="Web-{F7FD14DE-A21E-49C3-9C15-2D7544174E8A}" dt="2021-03-25T15:03:05.101" v="416" actId="14100"/>
          <ac:spMkLst>
            <pc:docMk/>
            <pc:sldMk cId="754939618" sldId="290"/>
            <ac:spMk id="3" creationId="{E8DE0BA1-9D6B-4897-BB6C-12A5A5C7B065}"/>
          </ac:spMkLst>
        </pc:spChg>
        <pc:spChg chg="add">
          <ac:chgData name="Gość" userId="d82f56fc1b92a97e" providerId="Windows Live" clId="Web-{F7FD14DE-A21E-49C3-9C15-2D7544174E8A}" dt="2021-03-25T15:02:46.148" v="414"/>
          <ac:spMkLst>
            <pc:docMk/>
            <pc:sldMk cId="754939618" sldId="290"/>
            <ac:spMk id="9" creationId="{E192707B-B929-41A7-9B41-E959A1C689E4}"/>
          </ac:spMkLst>
        </pc:spChg>
        <pc:spChg chg="add">
          <ac:chgData name="Gość" userId="d82f56fc1b92a97e" providerId="Windows Live" clId="Web-{F7FD14DE-A21E-49C3-9C15-2D7544174E8A}" dt="2021-03-25T15:02:46.148" v="414"/>
          <ac:spMkLst>
            <pc:docMk/>
            <pc:sldMk cId="754939618" sldId="290"/>
            <ac:spMk id="11" creationId="{8FB4235C-4505-46C7-AD8F-8769A1972FC1}"/>
          </ac:spMkLst>
        </pc:spChg>
        <pc:picChg chg="add mod">
          <ac:chgData name="Gość" userId="d82f56fc1b92a97e" providerId="Windows Live" clId="Web-{F7FD14DE-A21E-49C3-9C15-2D7544174E8A}" dt="2021-03-25T15:02:46.148" v="414"/>
          <ac:picMkLst>
            <pc:docMk/>
            <pc:sldMk cId="754939618" sldId="290"/>
            <ac:picMk id="4" creationId="{53AA4F21-E0FF-46C9-A4C2-C56465936C16}"/>
          </ac:picMkLst>
        </pc:picChg>
      </pc:sldChg>
      <pc:sldChg chg="addSp delSp modSp new mod ord setBg">
        <pc:chgData name="Gość" userId="d82f56fc1b92a97e" providerId="Windows Live" clId="Web-{F7FD14DE-A21E-49C3-9C15-2D7544174E8A}" dt="2021-03-25T15:12:02.784" v="449"/>
        <pc:sldMkLst>
          <pc:docMk/>
          <pc:sldMk cId="2507780623" sldId="291"/>
        </pc:sldMkLst>
        <pc:spChg chg="del mod">
          <ac:chgData name="Gość" userId="d82f56fc1b92a97e" providerId="Windows Live" clId="Web-{F7FD14DE-A21E-49C3-9C15-2D7544174E8A}" dt="2021-03-25T15:04:19.587" v="422"/>
          <ac:spMkLst>
            <pc:docMk/>
            <pc:sldMk cId="2507780623" sldId="291"/>
            <ac:spMk id="2" creationId="{BA539CBB-208C-4C4D-8608-8064B377ED7A}"/>
          </ac:spMkLst>
        </pc:spChg>
        <pc:spChg chg="mod">
          <ac:chgData name="Gość" userId="d82f56fc1b92a97e" providerId="Windows Live" clId="Web-{F7FD14DE-A21E-49C3-9C15-2D7544174E8A}" dt="2021-03-25T15:04:41.462" v="426" actId="14100"/>
          <ac:spMkLst>
            <pc:docMk/>
            <pc:sldMk cId="2507780623" sldId="291"/>
            <ac:spMk id="3" creationId="{35EBCFD1-5F23-4A64-BC91-DD387DF50317}"/>
          </ac:spMkLst>
        </pc:spChg>
        <pc:spChg chg="add">
          <ac:chgData name="Gość" userId="d82f56fc1b92a97e" providerId="Windows Live" clId="Web-{F7FD14DE-A21E-49C3-9C15-2D7544174E8A}" dt="2021-03-25T15:04:15.899" v="421"/>
          <ac:spMkLst>
            <pc:docMk/>
            <pc:sldMk cId="2507780623" sldId="291"/>
            <ac:spMk id="9" creationId="{78632963-757B-40C2-BB84-FC6107A54DAD}"/>
          </ac:spMkLst>
        </pc:spChg>
        <pc:spChg chg="add">
          <ac:chgData name="Gość" userId="d82f56fc1b92a97e" providerId="Windows Live" clId="Web-{F7FD14DE-A21E-49C3-9C15-2D7544174E8A}" dt="2021-03-25T15:04:15.899" v="421"/>
          <ac:spMkLst>
            <pc:docMk/>
            <pc:sldMk cId="2507780623" sldId="291"/>
            <ac:spMk id="11" creationId="{2853AE55-7E35-44B0-89F1-3F52B262AF33}"/>
          </ac:spMkLst>
        </pc:spChg>
        <pc:spChg chg="add">
          <ac:chgData name="Gość" userId="d82f56fc1b92a97e" providerId="Windows Live" clId="Web-{F7FD14DE-A21E-49C3-9C15-2D7544174E8A}" dt="2021-03-25T15:04:15.899" v="421"/>
          <ac:spMkLst>
            <pc:docMk/>
            <pc:sldMk cId="2507780623" sldId="291"/>
            <ac:spMk id="13" creationId="{DBC4BE4D-4B50-4F51-9F85-4B5D60B02D81}"/>
          </ac:spMkLst>
        </pc:spChg>
        <pc:picChg chg="add mod ord">
          <ac:chgData name="Gość" userId="d82f56fc1b92a97e" providerId="Windows Live" clId="Web-{F7FD14DE-A21E-49C3-9C15-2D7544174E8A}" dt="2021-03-25T15:04:15.899" v="421"/>
          <ac:picMkLst>
            <pc:docMk/>
            <pc:sldMk cId="2507780623" sldId="291"/>
            <ac:picMk id="4" creationId="{F06541EB-FB23-4DF9-B57D-9BBE372A1CB3}"/>
          </ac:picMkLst>
        </pc:picChg>
      </pc:sldChg>
      <pc:sldChg chg="addSp delSp modSp new mod setBg">
        <pc:chgData name="Gość" userId="d82f56fc1b92a97e" providerId="Windows Live" clId="Web-{F7FD14DE-A21E-49C3-9C15-2D7544174E8A}" dt="2021-03-25T15:11:54.190" v="448" actId="1076"/>
        <pc:sldMkLst>
          <pc:docMk/>
          <pc:sldMk cId="1811933416" sldId="292"/>
        </pc:sldMkLst>
        <pc:spChg chg="del">
          <ac:chgData name="Gość" userId="d82f56fc1b92a97e" providerId="Windows Live" clId="Web-{F7FD14DE-A21E-49C3-9C15-2D7544174E8A}" dt="2021-03-25T15:09:40.296" v="432"/>
          <ac:spMkLst>
            <pc:docMk/>
            <pc:sldMk cId="1811933416" sldId="292"/>
            <ac:spMk id="2" creationId="{58C607BF-E1DA-49AA-B194-67C36098E4F8}"/>
          </ac:spMkLst>
        </pc:spChg>
        <pc:spChg chg="mod ord">
          <ac:chgData name="Gość" userId="d82f56fc1b92a97e" providerId="Windows Live" clId="Web-{F7FD14DE-A21E-49C3-9C15-2D7544174E8A}" dt="2021-03-25T15:11:54.190" v="448" actId="1076"/>
          <ac:spMkLst>
            <pc:docMk/>
            <pc:sldMk cId="1811933416" sldId="292"/>
            <ac:spMk id="3" creationId="{4037E700-C88A-46C8-B4D1-661E523B1629}"/>
          </ac:spMkLst>
        </pc:spChg>
        <pc:spChg chg="add">
          <ac:chgData name="Gość" userId="d82f56fc1b92a97e" providerId="Windows Live" clId="Web-{F7FD14DE-A21E-49C3-9C15-2D7544174E8A}" dt="2021-03-25T15:11:18.220" v="435"/>
          <ac:spMkLst>
            <pc:docMk/>
            <pc:sldMk cId="1811933416" sldId="292"/>
            <ac:spMk id="9" creationId="{78632963-757B-40C2-BB84-FC6107A54DAD}"/>
          </ac:spMkLst>
        </pc:spChg>
        <pc:spChg chg="add">
          <ac:chgData name="Gość" userId="d82f56fc1b92a97e" providerId="Windows Live" clId="Web-{F7FD14DE-A21E-49C3-9C15-2D7544174E8A}" dt="2021-03-25T15:11:18.220" v="435"/>
          <ac:spMkLst>
            <pc:docMk/>
            <pc:sldMk cId="1811933416" sldId="292"/>
            <ac:spMk id="11" creationId="{2853AE55-7E35-44B0-89F1-3F52B262AF33}"/>
          </ac:spMkLst>
        </pc:spChg>
        <pc:spChg chg="add">
          <ac:chgData name="Gość" userId="d82f56fc1b92a97e" providerId="Windows Live" clId="Web-{F7FD14DE-A21E-49C3-9C15-2D7544174E8A}" dt="2021-03-25T15:11:18.220" v="435"/>
          <ac:spMkLst>
            <pc:docMk/>
            <pc:sldMk cId="1811933416" sldId="292"/>
            <ac:spMk id="13" creationId="{DBC4BE4D-4B50-4F51-9F85-4B5D60B02D81}"/>
          </ac:spMkLst>
        </pc:spChg>
        <pc:picChg chg="add mod">
          <ac:chgData name="Gość" userId="d82f56fc1b92a97e" providerId="Windows Live" clId="Web-{F7FD14DE-A21E-49C3-9C15-2D7544174E8A}" dt="2021-03-25T15:11:18.220" v="435"/>
          <ac:picMkLst>
            <pc:docMk/>
            <pc:sldMk cId="1811933416" sldId="292"/>
            <ac:picMk id="4" creationId="{BB5A628B-F464-4C8A-A4AA-38C302E906EB}"/>
          </ac:picMkLst>
        </pc:picChg>
      </pc:sldChg>
      <pc:sldChg chg="addSp delSp modSp new mod setBg setClrOvrMap">
        <pc:chgData name="Gość" userId="d82f56fc1b92a97e" providerId="Windows Live" clId="Web-{F7FD14DE-A21E-49C3-9C15-2D7544174E8A}" dt="2021-03-25T15:17:09.712" v="484" actId="20577"/>
        <pc:sldMkLst>
          <pc:docMk/>
          <pc:sldMk cId="2821009559" sldId="293"/>
        </pc:sldMkLst>
        <pc:spChg chg="del mod ord">
          <ac:chgData name="Gość" userId="d82f56fc1b92a97e" providerId="Windows Live" clId="Web-{F7FD14DE-A21E-49C3-9C15-2D7544174E8A}" dt="2021-03-25T15:15:39.304" v="466"/>
          <ac:spMkLst>
            <pc:docMk/>
            <pc:sldMk cId="2821009559" sldId="293"/>
            <ac:spMk id="2" creationId="{C4E584F3-8215-4CDC-8A29-F50E257DF620}"/>
          </ac:spMkLst>
        </pc:spChg>
        <pc:spChg chg="del">
          <ac:chgData name="Gość" userId="d82f56fc1b92a97e" providerId="Windows Live" clId="Web-{F7FD14DE-A21E-49C3-9C15-2D7544174E8A}" dt="2021-03-25T15:13:29.098" v="452"/>
          <ac:spMkLst>
            <pc:docMk/>
            <pc:sldMk cId="2821009559" sldId="293"/>
            <ac:spMk id="3" creationId="{4E93DFF9-1F14-4183-894C-A6970F22C4A0}"/>
          </ac:spMkLst>
        </pc:spChg>
        <pc:spChg chg="add mod">
          <ac:chgData name="Gość" userId="d82f56fc1b92a97e" providerId="Windows Live" clId="Web-{F7FD14DE-A21E-49C3-9C15-2D7544174E8A}" dt="2021-03-25T15:17:09.712" v="484" actId="20577"/>
          <ac:spMkLst>
            <pc:docMk/>
            <pc:sldMk cId="2821009559" sldId="293"/>
            <ac:spMk id="5" creationId="{7E9B28B6-88AE-4F6B-8D59-A4B8971FD98A}"/>
          </ac:spMkLst>
        </pc:spChg>
        <pc:spChg chg="add del mod">
          <ac:chgData name="Gość" userId="d82f56fc1b92a97e" providerId="Windows Live" clId="Web-{F7FD14DE-A21E-49C3-9C15-2D7544174E8A}" dt="2021-03-25T15:16:20.648" v="473"/>
          <ac:spMkLst>
            <pc:docMk/>
            <pc:sldMk cId="2821009559" sldId="293"/>
            <ac:spMk id="6" creationId="{CC2779FC-0CCA-4A9D-B987-F0C0B0B7F420}"/>
          </ac:spMkLst>
        </pc:spChg>
        <pc:spChg chg="add del">
          <ac:chgData name="Gość" userId="d82f56fc1b92a97e" providerId="Windows Live" clId="Web-{F7FD14DE-A21E-49C3-9C15-2D7544174E8A}" dt="2021-03-25T15:15:06.069" v="461"/>
          <ac:spMkLst>
            <pc:docMk/>
            <pc:sldMk cId="2821009559" sldId="293"/>
            <ac:spMk id="7" creationId="{2DC4AA0A-D9C3-4A0B-990D-1BCB0022A696}"/>
          </ac:spMkLst>
        </pc:spChg>
        <pc:spChg chg="add del">
          <ac:chgData name="Gość" userId="d82f56fc1b92a97e" providerId="Windows Live" clId="Web-{F7FD14DE-A21E-49C3-9C15-2D7544174E8A}" dt="2021-03-25T15:15:06.069" v="461"/>
          <ac:spMkLst>
            <pc:docMk/>
            <pc:sldMk cId="2821009559" sldId="293"/>
            <ac:spMk id="8" creationId="{370878C7-7719-40BD-AA97-751A85670594}"/>
          </ac:spMkLst>
        </pc:spChg>
        <pc:spChg chg="add del">
          <ac:chgData name="Gość" userId="d82f56fc1b92a97e" providerId="Windows Live" clId="Web-{F7FD14DE-A21E-49C3-9C15-2D7544174E8A}" dt="2021-03-25T15:15:06.069" v="461"/>
          <ac:spMkLst>
            <pc:docMk/>
            <pc:sldMk cId="2821009559" sldId="293"/>
            <ac:spMk id="9" creationId="{1D9D3865-C494-4C4A-8495-8245E905469D}"/>
          </ac:spMkLst>
        </pc:spChg>
        <pc:spChg chg="add del">
          <ac:chgData name="Gość" userId="d82f56fc1b92a97e" providerId="Windows Live" clId="Web-{F7FD14DE-A21E-49C3-9C15-2D7544174E8A}" dt="2021-03-25T15:14:03.599" v="459"/>
          <ac:spMkLst>
            <pc:docMk/>
            <pc:sldMk cId="2821009559" sldId="293"/>
            <ac:spMk id="10" creationId="{11657BF2-BFFB-4FF0-9FE2-4D7F7A7C9D50}"/>
          </ac:spMkLst>
        </pc:spChg>
        <pc:spChg chg="add del">
          <ac:chgData name="Gość" userId="d82f56fc1b92a97e" providerId="Windows Live" clId="Web-{F7FD14DE-A21E-49C3-9C15-2D7544174E8A}" dt="2021-03-25T15:15:25.647" v="463"/>
          <ac:spMkLst>
            <pc:docMk/>
            <pc:sldMk cId="2821009559" sldId="293"/>
            <ac:spMk id="11" creationId="{D5851415-CF4E-4C41-9E36-04E444B517EB}"/>
          </ac:spMkLst>
        </pc:spChg>
        <pc:spChg chg="add del">
          <ac:chgData name="Gość" userId="d82f56fc1b92a97e" providerId="Windows Live" clId="Web-{F7FD14DE-A21E-49C3-9C15-2D7544174E8A}" dt="2021-03-25T15:14:03.599" v="459"/>
          <ac:spMkLst>
            <pc:docMk/>
            <pc:sldMk cId="2821009559" sldId="293"/>
            <ac:spMk id="12" creationId="{25397171-E233-4F26-9A8C-29C436537DC4}"/>
          </ac:spMkLst>
        </pc:spChg>
        <pc:spChg chg="add del">
          <ac:chgData name="Gość" userId="d82f56fc1b92a97e" providerId="Windows Live" clId="Web-{F7FD14DE-A21E-49C3-9C15-2D7544174E8A}" dt="2021-03-25T15:15:25.647" v="463"/>
          <ac:spMkLst>
            <pc:docMk/>
            <pc:sldMk cId="2821009559" sldId="293"/>
            <ac:spMk id="13" creationId="{4B516B89-DEA0-4832-8C56-F048168DAD88}"/>
          </ac:spMkLst>
        </pc:spChg>
        <pc:spChg chg="add del">
          <ac:chgData name="Gość" userId="d82f56fc1b92a97e" providerId="Windows Live" clId="Web-{F7FD14DE-A21E-49C3-9C15-2D7544174E8A}" dt="2021-03-25T15:14:03.599" v="459"/>
          <ac:spMkLst>
            <pc:docMk/>
            <pc:sldMk cId="2821009559" sldId="293"/>
            <ac:spMk id="14" creationId="{EA830B9C-C9EB-4D80-9552-AE9DE30758C9}"/>
          </ac:spMkLst>
        </pc:spChg>
        <pc:spChg chg="add del">
          <ac:chgData name="Gość" userId="d82f56fc1b92a97e" providerId="Windows Live" clId="Web-{F7FD14DE-A21E-49C3-9C15-2D7544174E8A}" dt="2021-03-25T15:15:25.647" v="463"/>
          <ac:spMkLst>
            <pc:docMk/>
            <pc:sldMk cId="2821009559" sldId="293"/>
            <ac:spMk id="15" creationId="{3EA2D33E-BAA2-467B-80B0-8887D9A99FBE}"/>
          </ac:spMkLst>
        </pc:spChg>
        <pc:spChg chg="add del">
          <ac:chgData name="Gość" userId="d82f56fc1b92a97e" providerId="Windows Live" clId="Web-{F7FD14DE-A21E-49C3-9C15-2D7544174E8A}" dt="2021-03-25T15:15:25.647" v="463"/>
          <ac:spMkLst>
            <pc:docMk/>
            <pc:sldMk cId="2821009559" sldId="293"/>
            <ac:spMk id="17" creationId="{6067C508-2065-42E3-98D2-F3A9B8339BA0}"/>
          </ac:spMkLst>
        </pc:spChg>
        <pc:spChg chg="add">
          <ac:chgData name="Gość" userId="d82f56fc1b92a97e" providerId="Windows Live" clId="Web-{F7FD14DE-A21E-49C3-9C15-2D7544174E8A}" dt="2021-03-25T15:15:25.663" v="464"/>
          <ac:spMkLst>
            <pc:docMk/>
            <pc:sldMk cId="2821009559" sldId="293"/>
            <ac:spMk id="18" creationId="{77665003-5B93-4A19-9549-739B2EFD35FD}"/>
          </ac:spMkLst>
        </pc:spChg>
        <pc:spChg chg="add">
          <ac:chgData name="Gość" userId="d82f56fc1b92a97e" providerId="Windows Live" clId="Web-{F7FD14DE-A21E-49C3-9C15-2D7544174E8A}" dt="2021-03-25T15:15:25.663" v="464"/>
          <ac:spMkLst>
            <pc:docMk/>
            <pc:sldMk cId="2821009559" sldId="293"/>
            <ac:spMk id="19" creationId="{DBC543A8-3AE5-4FAA-B94E-BE588D1AB8A2}"/>
          </ac:spMkLst>
        </pc:spChg>
        <pc:spChg chg="add">
          <ac:chgData name="Gość" userId="d82f56fc1b92a97e" providerId="Windows Live" clId="Web-{F7FD14DE-A21E-49C3-9C15-2D7544174E8A}" dt="2021-03-25T15:15:25.663" v="464"/>
          <ac:spMkLst>
            <pc:docMk/>
            <pc:sldMk cId="2821009559" sldId="293"/>
            <ac:spMk id="20" creationId="{6596D7B5-9420-4F03-A37C-7ED97D1E5744}"/>
          </ac:spMkLst>
        </pc:spChg>
        <pc:spChg chg="add">
          <ac:chgData name="Gość" userId="d82f56fc1b92a97e" providerId="Windows Live" clId="Web-{F7FD14DE-A21E-49C3-9C15-2D7544174E8A}" dt="2021-03-25T15:15:25.663" v="464"/>
          <ac:spMkLst>
            <pc:docMk/>
            <pc:sldMk cId="2821009559" sldId="293"/>
            <ac:spMk id="21" creationId="{58FFB398-DF5E-4361-A724-EE10E91B14A8}"/>
          </ac:spMkLst>
        </pc:spChg>
        <pc:spChg chg="add del mod">
          <ac:chgData name="Gość" userId="d82f56fc1b92a97e" providerId="Windows Live" clId="Web-{F7FD14DE-A21E-49C3-9C15-2D7544174E8A}" dt="2021-03-25T15:16:43.945" v="477"/>
          <ac:spMkLst>
            <pc:docMk/>
            <pc:sldMk cId="2821009559" sldId="293"/>
            <ac:spMk id="22" creationId="{CE7A8C95-E152-4371-99AA-93513D6F8EC1}"/>
          </ac:spMkLst>
        </pc:spChg>
        <pc:picChg chg="add mod ord">
          <ac:chgData name="Gość" userId="d82f56fc1b92a97e" providerId="Windows Live" clId="Web-{F7FD14DE-A21E-49C3-9C15-2D7544174E8A}" dt="2021-03-25T15:15:25.663" v="464"/>
          <ac:picMkLst>
            <pc:docMk/>
            <pc:sldMk cId="2821009559" sldId="293"/>
            <ac:picMk id="4" creationId="{59CE4354-7A53-4DF3-8297-22B1C8AF95E9}"/>
          </ac:picMkLst>
        </pc:picChg>
        <pc:cxnChg chg="add del">
          <ac:chgData name="Gość" userId="d82f56fc1b92a97e" providerId="Windows Live" clId="Web-{F7FD14DE-A21E-49C3-9C15-2D7544174E8A}" dt="2021-03-25T15:15:06.069" v="461"/>
          <ac:cxnSpMkLst>
            <pc:docMk/>
            <pc:sldMk cId="2821009559" sldId="293"/>
            <ac:cxnSpMk id="16" creationId="{B78EE79F-FCAA-4CF9-9746-730B51FC4CB3}"/>
          </ac:cxnSpMkLst>
        </pc:cxnChg>
      </pc:sldChg>
      <pc:sldChg chg="addSp delSp modSp new mod setBg setClrOvrMap">
        <pc:chgData name="Gość" userId="d82f56fc1b92a97e" providerId="Windows Live" clId="Web-{F7FD14DE-A21E-49C3-9C15-2D7544174E8A}" dt="2021-03-25T15:35:55.374" v="495" actId="14100"/>
        <pc:sldMkLst>
          <pc:docMk/>
          <pc:sldMk cId="2553849306" sldId="294"/>
        </pc:sldMkLst>
        <pc:spChg chg="del mod ord">
          <ac:chgData name="Gość" userId="d82f56fc1b92a97e" providerId="Windows Live" clId="Web-{F7FD14DE-A21E-49C3-9C15-2D7544174E8A}" dt="2021-03-25T15:35:42.140" v="491"/>
          <ac:spMkLst>
            <pc:docMk/>
            <pc:sldMk cId="2553849306" sldId="294"/>
            <ac:spMk id="2" creationId="{90E5DF17-EC13-4DB6-A2E1-6B8EAABAE963}"/>
          </ac:spMkLst>
        </pc:spChg>
        <pc:spChg chg="del">
          <ac:chgData name="Gość" userId="d82f56fc1b92a97e" providerId="Windows Live" clId="Web-{F7FD14DE-A21E-49C3-9C15-2D7544174E8A}" dt="2021-03-25T15:29:14.054" v="486"/>
          <ac:spMkLst>
            <pc:docMk/>
            <pc:sldMk cId="2553849306" sldId="294"/>
            <ac:spMk id="3" creationId="{81CB2B74-5777-4B1F-8FCD-CB9204B634AC}"/>
          </ac:spMkLst>
        </pc:spChg>
        <pc:spChg chg="add mod">
          <ac:chgData name="Gość" userId="d82f56fc1b92a97e" providerId="Windows Live" clId="Web-{F7FD14DE-A21E-49C3-9C15-2D7544174E8A}" dt="2021-03-25T15:35:55.374" v="495" actId="14100"/>
          <ac:spMkLst>
            <pc:docMk/>
            <pc:sldMk cId="2553849306" sldId="294"/>
            <ac:spMk id="5" creationId="{1FDA2ED8-674F-44C4-8526-F1953B1C1A30}"/>
          </ac:spMkLst>
        </pc:spChg>
        <pc:spChg chg="add">
          <ac:chgData name="Gość" userId="d82f56fc1b92a97e" providerId="Windows Live" clId="Web-{F7FD14DE-A21E-49C3-9C15-2D7544174E8A}" dt="2021-03-25T15:35:37.030" v="490"/>
          <ac:spMkLst>
            <pc:docMk/>
            <pc:sldMk cId="2553849306" sldId="294"/>
            <ac:spMk id="10" creationId="{E192707B-B929-41A7-9B41-E959A1C689E4}"/>
          </ac:spMkLst>
        </pc:spChg>
        <pc:spChg chg="add">
          <ac:chgData name="Gość" userId="d82f56fc1b92a97e" providerId="Windows Live" clId="Web-{F7FD14DE-A21E-49C3-9C15-2D7544174E8A}" dt="2021-03-25T15:35:37.030" v="490"/>
          <ac:spMkLst>
            <pc:docMk/>
            <pc:sldMk cId="2553849306" sldId="294"/>
            <ac:spMk id="12" creationId="{8FB4235C-4505-46C7-AD8F-8769A1972FC1}"/>
          </ac:spMkLst>
        </pc:spChg>
        <pc:picChg chg="add mod ord">
          <ac:chgData name="Gość" userId="d82f56fc1b92a97e" providerId="Windows Live" clId="Web-{F7FD14DE-A21E-49C3-9C15-2D7544174E8A}" dt="2021-03-25T15:35:37.030" v="490"/>
          <ac:picMkLst>
            <pc:docMk/>
            <pc:sldMk cId="2553849306" sldId="294"/>
            <ac:picMk id="4" creationId="{5ACC196A-21C6-40E6-9D62-0B0811D5C691}"/>
          </ac:picMkLst>
        </pc:picChg>
      </pc:sldChg>
      <pc:sldChg chg="addSp delSp modSp new mod setBg setClrOvrMap">
        <pc:chgData name="Gość" userId="d82f56fc1b92a97e" providerId="Windows Live" clId="Web-{F7FD14DE-A21E-49C3-9C15-2D7544174E8A}" dt="2021-03-25T15:40:38.599" v="518" actId="1076"/>
        <pc:sldMkLst>
          <pc:docMk/>
          <pc:sldMk cId="2131447142" sldId="295"/>
        </pc:sldMkLst>
        <pc:spChg chg="del mod">
          <ac:chgData name="Gość" userId="d82f56fc1b92a97e" providerId="Windows Live" clId="Web-{F7FD14DE-A21E-49C3-9C15-2D7544174E8A}" dt="2021-03-25T15:40:12.067" v="513"/>
          <ac:spMkLst>
            <pc:docMk/>
            <pc:sldMk cId="2131447142" sldId="295"/>
            <ac:spMk id="2" creationId="{F7769BD5-1D46-4323-B68A-9E06A57C4C65}"/>
          </ac:spMkLst>
        </pc:spChg>
        <pc:spChg chg="mod">
          <ac:chgData name="Gość" userId="d82f56fc1b92a97e" providerId="Windows Live" clId="Web-{F7FD14DE-A21E-49C3-9C15-2D7544174E8A}" dt="2021-03-25T15:40:38.599" v="518" actId="1076"/>
          <ac:spMkLst>
            <pc:docMk/>
            <pc:sldMk cId="2131447142" sldId="295"/>
            <ac:spMk id="3" creationId="{BB0728C2-281E-428E-8C85-C29C5D3506E5}"/>
          </ac:spMkLst>
        </pc:spChg>
        <pc:spChg chg="add">
          <ac:chgData name="Gość" userId="d82f56fc1b92a97e" providerId="Windows Live" clId="Web-{F7FD14DE-A21E-49C3-9C15-2D7544174E8A}" dt="2021-03-25T15:39:40.910" v="507"/>
          <ac:spMkLst>
            <pc:docMk/>
            <pc:sldMk cId="2131447142" sldId="295"/>
            <ac:spMk id="9" creationId="{4E9EDDFA-8F05-462B-8D3E-5B9C4FBC735B}"/>
          </ac:spMkLst>
        </pc:spChg>
        <pc:spChg chg="add">
          <ac:chgData name="Gość" userId="d82f56fc1b92a97e" providerId="Windows Live" clId="Web-{F7FD14DE-A21E-49C3-9C15-2D7544174E8A}" dt="2021-03-25T15:39:40.910" v="507"/>
          <ac:spMkLst>
            <pc:docMk/>
            <pc:sldMk cId="2131447142" sldId="295"/>
            <ac:spMk id="11" creationId="{143F9A23-3237-4ED6-A1E9-C0E6530E053B}"/>
          </ac:spMkLst>
        </pc:spChg>
        <pc:spChg chg="add">
          <ac:chgData name="Gość" userId="d82f56fc1b92a97e" providerId="Windows Live" clId="Web-{F7FD14DE-A21E-49C3-9C15-2D7544174E8A}" dt="2021-03-25T15:39:40.910" v="507"/>
          <ac:spMkLst>
            <pc:docMk/>
            <pc:sldMk cId="2131447142" sldId="295"/>
            <ac:spMk id="13" creationId="{C63CD46D-4335-4BA4-842A-BF835A99CB2C}"/>
          </ac:spMkLst>
        </pc:spChg>
        <pc:picChg chg="add mod ord">
          <ac:chgData name="Gość" userId="d82f56fc1b92a97e" providerId="Windows Live" clId="Web-{F7FD14DE-A21E-49C3-9C15-2D7544174E8A}" dt="2021-03-25T15:40:15.114" v="514" actId="14100"/>
          <ac:picMkLst>
            <pc:docMk/>
            <pc:sldMk cId="2131447142" sldId="295"/>
            <ac:picMk id="4" creationId="{8B9D0796-7307-48D9-B832-488C814F6FDC}"/>
          </ac:picMkLst>
        </pc:picChg>
      </pc:sldChg>
      <pc:sldChg chg="addSp delSp modSp new mod setBg">
        <pc:chgData name="Gość" userId="d82f56fc1b92a97e" providerId="Windows Live" clId="Web-{F7FD14DE-A21E-49C3-9C15-2D7544174E8A}" dt="2021-03-25T15:42:16.569" v="525" actId="14100"/>
        <pc:sldMkLst>
          <pc:docMk/>
          <pc:sldMk cId="3928868402" sldId="296"/>
        </pc:sldMkLst>
        <pc:spChg chg="del mod">
          <ac:chgData name="Gość" userId="d82f56fc1b92a97e" providerId="Windows Live" clId="Web-{F7FD14DE-A21E-49C3-9C15-2D7544174E8A}" dt="2021-03-25T15:42:09.538" v="523"/>
          <ac:spMkLst>
            <pc:docMk/>
            <pc:sldMk cId="3928868402" sldId="296"/>
            <ac:spMk id="2" creationId="{189EA60A-7D0E-4E37-9747-6B71BEF8FB4B}"/>
          </ac:spMkLst>
        </pc:spChg>
        <pc:spChg chg="mod">
          <ac:chgData name="Gość" userId="d82f56fc1b92a97e" providerId="Windows Live" clId="Web-{F7FD14DE-A21E-49C3-9C15-2D7544174E8A}" dt="2021-03-25T15:42:16.569" v="525" actId="14100"/>
          <ac:spMkLst>
            <pc:docMk/>
            <pc:sldMk cId="3928868402" sldId="296"/>
            <ac:spMk id="3" creationId="{B15C51E0-7FDA-4B23-B47B-09012A922F0A}"/>
          </ac:spMkLst>
        </pc:spChg>
        <pc:spChg chg="add">
          <ac:chgData name="Gość" userId="d82f56fc1b92a97e" providerId="Windows Live" clId="Web-{F7FD14DE-A21E-49C3-9C15-2D7544174E8A}" dt="2021-03-25T15:42:05.647" v="522"/>
          <ac:spMkLst>
            <pc:docMk/>
            <pc:sldMk cId="3928868402" sldId="296"/>
            <ac:spMk id="9" creationId="{EB949D8D-8E17-4DBF-BEA8-13C57BF63803}"/>
          </ac:spMkLst>
        </pc:spChg>
        <pc:spChg chg="add">
          <ac:chgData name="Gość" userId="d82f56fc1b92a97e" providerId="Windows Live" clId="Web-{F7FD14DE-A21E-49C3-9C15-2D7544174E8A}" dt="2021-03-25T15:42:05.647" v="522"/>
          <ac:spMkLst>
            <pc:docMk/>
            <pc:sldMk cId="3928868402" sldId="296"/>
            <ac:spMk id="11" creationId="{4BC6FC45-D4D9-4025-91DA-272D318D372B}"/>
          </ac:spMkLst>
        </pc:spChg>
        <pc:spChg chg="add">
          <ac:chgData name="Gość" userId="d82f56fc1b92a97e" providerId="Windows Live" clId="Web-{F7FD14DE-A21E-49C3-9C15-2D7544174E8A}" dt="2021-03-25T15:42:05.647" v="522"/>
          <ac:spMkLst>
            <pc:docMk/>
            <pc:sldMk cId="3928868402" sldId="296"/>
            <ac:spMk id="13" creationId="{EA284212-C175-4C82-B112-A5208F70CB53}"/>
          </ac:spMkLst>
        </pc:spChg>
        <pc:picChg chg="add mod">
          <ac:chgData name="Gość" userId="d82f56fc1b92a97e" providerId="Windows Live" clId="Web-{F7FD14DE-A21E-49C3-9C15-2D7544174E8A}" dt="2021-03-25T15:42:05.647" v="522"/>
          <ac:picMkLst>
            <pc:docMk/>
            <pc:sldMk cId="3928868402" sldId="296"/>
            <ac:picMk id="4" creationId="{7B2AA86E-061F-4101-BB30-10117D9C0888}"/>
          </ac:picMkLst>
        </pc:picChg>
      </pc:sldChg>
      <pc:sldChg chg="addSp delSp modSp new mod ord setBg modClrScheme delDesignElem chgLayout">
        <pc:chgData name="Gość" userId="d82f56fc1b92a97e" providerId="Windows Live" clId="Web-{F7FD14DE-A21E-49C3-9C15-2D7544174E8A}" dt="2021-03-25T15:49:04.421" v="609"/>
        <pc:sldMkLst>
          <pc:docMk/>
          <pc:sldMk cId="3364680059" sldId="297"/>
        </pc:sldMkLst>
        <pc:spChg chg="mod ord">
          <ac:chgData name="Gość" userId="d82f56fc1b92a97e" providerId="Windows Live" clId="Web-{F7FD14DE-A21E-49C3-9C15-2D7544174E8A}" dt="2021-03-25T15:47:39.514" v="586"/>
          <ac:spMkLst>
            <pc:docMk/>
            <pc:sldMk cId="3364680059" sldId="297"/>
            <ac:spMk id="2" creationId="{1CC7A3FD-FCC8-43C3-9126-053BCF9A960C}"/>
          </ac:spMkLst>
        </pc:spChg>
        <pc:spChg chg="mod ord">
          <ac:chgData name="Gość" userId="d82f56fc1b92a97e" providerId="Windows Live" clId="Web-{F7FD14DE-A21E-49C3-9C15-2D7544174E8A}" dt="2021-03-25T15:47:58.451" v="597" actId="14100"/>
          <ac:spMkLst>
            <pc:docMk/>
            <pc:sldMk cId="3364680059" sldId="297"/>
            <ac:spMk id="3" creationId="{1B932414-A6C5-475D-9344-AC8E79C9C913}"/>
          </ac:spMkLst>
        </pc:spChg>
        <pc:spChg chg="add del">
          <ac:chgData name="Gość" userId="d82f56fc1b92a97e" providerId="Windows Live" clId="Web-{F7FD14DE-A21E-49C3-9C15-2D7544174E8A}" dt="2021-03-25T15:47:39.514" v="586"/>
          <ac:spMkLst>
            <pc:docMk/>
            <pc:sldMk cId="3364680059" sldId="297"/>
            <ac:spMk id="9" creationId="{78632963-757B-40C2-BB84-FC6107A54DAD}"/>
          </ac:spMkLst>
        </pc:spChg>
        <pc:spChg chg="add del">
          <ac:chgData name="Gość" userId="d82f56fc1b92a97e" providerId="Windows Live" clId="Web-{F7FD14DE-A21E-49C3-9C15-2D7544174E8A}" dt="2021-03-25T15:47:39.514" v="586"/>
          <ac:spMkLst>
            <pc:docMk/>
            <pc:sldMk cId="3364680059" sldId="297"/>
            <ac:spMk id="11" creationId="{2853AE55-7E35-44B0-89F1-3F52B262AF33}"/>
          </ac:spMkLst>
        </pc:spChg>
        <pc:spChg chg="add del">
          <ac:chgData name="Gość" userId="d82f56fc1b92a97e" providerId="Windows Live" clId="Web-{F7FD14DE-A21E-49C3-9C15-2D7544174E8A}" dt="2021-03-25T15:47:39.514" v="586"/>
          <ac:spMkLst>
            <pc:docMk/>
            <pc:sldMk cId="3364680059" sldId="297"/>
            <ac:spMk id="13" creationId="{DBC4BE4D-4B50-4F51-9F85-4B5D60B02D81}"/>
          </ac:spMkLst>
        </pc:spChg>
        <pc:picChg chg="add mod ord">
          <ac:chgData name="Gość" userId="d82f56fc1b92a97e" providerId="Windows Live" clId="Web-{F7FD14DE-A21E-49C3-9C15-2D7544174E8A}" dt="2021-03-25T15:47:53.248" v="594" actId="1076"/>
          <ac:picMkLst>
            <pc:docMk/>
            <pc:sldMk cId="3364680059" sldId="297"/>
            <ac:picMk id="4" creationId="{1BF09285-0E99-4162-8745-283E98FA1B12}"/>
          </ac:picMkLst>
        </pc:picChg>
        <pc:inkChg chg="add del">
          <ac:chgData name="Gość" userId="d82f56fc1b92a97e" providerId="Windows Live" clId="Web-{F7FD14DE-A21E-49C3-9C15-2D7544174E8A}" dt="2021-03-25T15:47:17.044" v="578"/>
          <ac:inkMkLst>
            <pc:docMk/>
            <pc:sldMk cId="3364680059" sldId="297"/>
            <ac:inkMk id="5" creationId="{BD79865C-61C6-482C-8862-F9D35DEDEC84}"/>
          </ac:inkMkLst>
        </pc:inkChg>
        <pc:inkChg chg="add del">
          <ac:chgData name="Gość" userId="d82f56fc1b92a97e" providerId="Windows Live" clId="Web-{F7FD14DE-A21E-49C3-9C15-2D7544174E8A}" dt="2021-03-25T15:47:47.092" v="590"/>
          <ac:inkMkLst>
            <pc:docMk/>
            <pc:sldMk cId="3364680059" sldId="297"/>
            <ac:inkMk id="6" creationId="{61FCBBE4-E0EC-45E6-9B1E-0F6A179EFFB1}"/>
          </ac:inkMkLst>
        </pc:inkChg>
        <pc:inkChg chg="add del">
          <ac:chgData name="Gość" userId="d82f56fc1b92a97e" providerId="Windows Live" clId="Web-{F7FD14DE-A21E-49C3-9C15-2D7544174E8A}" dt="2021-03-25T15:47:45.920" v="589"/>
          <ac:inkMkLst>
            <pc:docMk/>
            <pc:sldMk cId="3364680059" sldId="297"/>
            <ac:inkMk id="7" creationId="{20DF7314-959B-4AC3-8E51-E45B7326FDA6}"/>
          </ac:inkMkLst>
        </pc:inkChg>
        <pc:inkChg chg="add del">
          <ac:chgData name="Gość" userId="d82f56fc1b92a97e" providerId="Windows Live" clId="Web-{F7FD14DE-A21E-49C3-9C15-2D7544174E8A}" dt="2021-03-25T15:47:36.670" v="585"/>
          <ac:inkMkLst>
            <pc:docMk/>
            <pc:sldMk cId="3364680059" sldId="297"/>
            <ac:inkMk id="8" creationId="{C0924A3D-6689-4ABD-BF89-7D439FF546DC}"/>
          </ac:inkMkLst>
        </pc:inkChg>
        <pc:inkChg chg="add del">
          <ac:chgData name="Gość" userId="d82f56fc1b92a97e" providerId="Windows Live" clId="Web-{F7FD14DE-A21E-49C3-9C15-2D7544174E8A}" dt="2021-03-25T15:47:35.466" v="584"/>
          <ac:inkMkLst>
            <pc:docMk/>
            <pc:sldMk cId="3364680059" sldId="297"/>
            <ac:inkMk id="10" creationId="{207F7395-1B5D-4952-9ED8-C0F76CEA3DA0}"/>
          </ac:inkMkLst>
        </pc:inkChg>
        <pc:inkChg chg="add del">
          <ac:chgData name="Gość" userId="d82f56fc1b92a97e" providerId="Windows Live" clId="Web-{F7FD14DE-A21E-49C3-9C15-2D7544174E8A}" dt="2021-03-25T15:47:43.748" v="588"/>
          <ac:inkMkLst>
            <pc:docMk/>
            <pc:sldMk cId="3364680059" sldId="297"/>
            <ac:inkMk id="12" creationId="{2F169018-D222-4C57-89D6-3ED94C65FB0D}"/>
          </ac:inkMkLst>
        </pc:inkChg>
        <pc:inkChg chg="add">
          <ac:chgData name="Gość" userId="d82f56fc1b92a97e" providerId="Windows Live" clId="Web-{F7FD14DE-A21E-49C3-9C15-2D7544174E8A}" dt="2021-03-25T15:48:01.186" v="598"/>
          <ac:inkMkLst>
            <pc:docMk/>
            <pc:sldMk cId="3364680059" sldId="297"/>
            <ac:inkMk id="14" creationId="{F7C34DFB-4965-4FB7-A64D-BA6456E3F97F}"/>
          </ac:inkMkLst>
        </pc:inkChg>
        <pc:inkChg chg="add del">
          <ac:chgData name="Gość" userId="d82f56fc1b92a97e" providerId="Windows Live" clId="Web-{F7FD14DE-A21E-49C3-9C15-2D7544174E8A}" dt="2021-03-25T15:48:16.686" v="600"/>
          <ac:inkMkLst>
            <pc:docMk/>
            <pc:sldMk cId="3364680059" sldId="297"/>
            <ac:inkMk id="15" creationId="{86531433-26B0-448F-9A80-B41AA4F12563}"/>
          </ac:inkMkLst>
        </pc:inkChg>
      </pc:sldChg>
      <pc:sldChg chg="addSp modSp new mod ord setBg setClrOvrMap">
        <pc:chgData name="Gość" userId="d82f56fc1b92a97e" providerId="Windows Live" clId="Web-{F7FD14DE-A21E-49C3-9C15-2D7544174E8A}" dt="2021-03-25T15:51:34.799" v="659"/>
        <pc:sldMkLst>
          <pc:docMk/>
          <pc:sldMk cId="4080308028" sldId="298"/>
        </pc:sldMkLst>
        <pc:spChg chg="mod">
          <ac:chgData name="Gość" userId="d82f56fc1b92a97e" providerId="Windows Live" clId="Web-{F7FD14DE-A21E-49C3-9C15-2D7544174E8A}" dt="2021-03-25T15:51:21.986" v="657"/>
          <ac:spMkLst>
            <pc:docMk/>
            <pc:sldMk cId="4080308028" sldId="298"/>
            <ac:spMk id="2" creationId="{632FDEE9-5923-4BA4-A6B1-5F6D50C4098A}"/>
          </ac:spMkLst>
        </pc:spChg>
        <pc:spChg chg="mod">
          <ac:chgData name="Gość" userId="d82f56fc1b92a97e" providerId="Windows Live" clId="Web-{F7FD14DE-A21E-49C3-9C15-2D7544174E8A}" dt="2021-03-25T15:51:21.986" v="657"/>
          <ac:spMkLst>
            <pc:docMk/>
            <pc:sldMk cId="4080308028" sldId="298"/>
            <ac:spMk id="3" creationId="{95469309-8422-4785-9E65-B3C093BC9427}"/>
          </ac:spMkLst>
        </pc:spChg>
        <pc:spChg chg="add">
          <ac:chgData name="Gość" userId="d82f56fc1b92a97e" providerId="Windows Live" clId="Web-{F7FD14DE-A21E-49C3-9C15-2D7544174E8A}" dt="2021-03-25T15:51:21.986" v="657"/>
          <ac:spMkLst>
            <pc:docMk/>
            <pc:sldMk cId="4080308028" sldId="298"/>
            <ac:spMk id="9" creationId="{282E2A95-1A08-4118-83C6-B1CA5648E075}"/>
          </ac:spMkLst>
        </pc:spChg>
        <pc:spChg chg="add">
          <ac:chgData name="Gość" userId="d82f56fc1b92a97e" providerId="Windows Live" clId="Web-{F7FD14DE-A21E-49C3-9C15-2D7544174E8A}" dt="2021-03-25T15:51:21.986" v="657"/>
          <ac:spMkLst>
            <pc:docMk/>
            <pc:sldMk cId="4080308028" sldId="298"/>
            <ac:spMk id="11" creationId="{2FFEFC7E-85EE-4AC9-A351-FBEB13A1D622}"/>
          </ac:spMkLst>
        </pc:spChg>
        <pc:spChg chg="add">
          <ac:chgData name="Gość" userId="d82f56fc1b92a97e" providerId="Windows Live" clId="Web-{F7FD14DE-A21E-49C3-9C15-2D7544174E8A}" dt="2021-03-25T15:51:21.986" v="657"/>
          <ac:spMkLst>
            <pc:docMk/>
            <pc:sldMk cId="4080308028" sldId="298"/>
            <ac:spMk id="13" creationId="{CB2511BB-FC4C-45F3-94EB-661D6806C942}"/>
          </ac:spMkLst>
        </pc:spChg>
        <pc:spChg chg="add">
          <ac:chgData name="Gość" userId="d82f56fc1b92a97e" providerId="Windows Live" clId="Web-{F7FD14DE-A21E-49C3-9C15-2D7544174E8A}" dt="2021-03-25T15:51:21.986" v="657"/>
          <ac:spMkLst>
            <pc:docMk/>
            <pc:sldMk cId="4080308028" sldId="298"/>
            <ac:spMk id="15" creationId="{68DC0EC7-60EA-4BD3-BC04-D547DE1B2891}"/>
          </ac:spMkLst>
        </pc:spChg>
        <pc:picChg chg="add mod">
          <ac:chgData name="Gość" userId="d82f56fc1b92a97e" providerId="Windows Live" clId="Web-{F7FD14DE-A21E-49C3-9C15-2D7544174E8A}" dt="2021-03-25T15:51:21.986" v="657"/>
          <ac:picMkLst>
            <pc:docMk/>
            <pc:sldMk cId="4080308028" sldId="298"/>
            <ac:picMk id="4" creationId="{033C3398-727F-416B-B834-CD9D20B1CC5D}"/>
          </ac:picMkLst>
        </pc:picChg>
      </pc:sldChg>
      <pc:sldChg chg="addSp delSp modSp new mod setBg setClrOvrMap">
        <pc:chgData name="Gość" userId="d82f56fc1b92a97e" providerId="Windows Live" clId="Web-{F7FD14DE-A21E-49C3-9C15-2D7544174E8A}" dt="2021-03-25T15:54:13.193" v="681" actId="20577"/>
        <pc:sldMkLst>
          <pc:docMk/>
          <pc:sldMk cId="95650618" sldId="299"/>
        </pc:sldMkLst>
        <pc:spChg chg="mod">
          <ac:chgData name="Gość" userId="d82f56fc1b92a97e" providerId="Windows Live" clId="Web-{F7FD14DE-A21E-49C3-9C15-2D7544174E8A}" dt="2021-03-25T15:54:03.287" v="679"/>
          <ac:spMkLst>
            <pc:docMk/>
            <pc:sldMk cId="95650618" sldId="299"/>
            <ac:spMk id="2" creationId="{CDB2A699-D77A-4878-AC7B-7FC294529DB3}"/>
          </ac:spMkLst>
        </pc:spChg>
        <pc:spChg chg="mod">
          <ac:chgData name="Gość" userId="d82f56fc1b92a97e" providerId="Windows Live" clId="Web-{F7FD14DE-A21E-49C3-9C15-2D7544174E8A}" dt="2021-03-25T15:54:13.193" v="681" actId="20577"/>
          <ac:spMkLst>
            <pc:docMk/>
            <pc:sldMk cId="95650618" sldId="299"/>
            <ac:spMk id="3" creationId="{9759DA23-689E-402C-A4F7-84DD85689C01}"/>
          </ac:spMkLst>
        </pc:spChg>
        <pc:spChg chg="add mod">
          <ac:chgData name="Gość" userId="d82f56fc1b92a97e" providerId="Windows Live" clId="Web-{F7FD14DE-A21E-49C3-9C15-2D7544174E8A}" dt="2021-03-25T15:54:07.099" v="680" actId="1076"/>
          <ac:spMkLst>
            <pc:docMk/>
            <pc:sldMk cId="95650618" sldId="299"/>
            <ac:spMk id="4" creationId="{8E7A90A4-F9D0-4FA5-B348-EB9A4F0181BF}"/>
          </ac:spMkLst>
        </pc:spChg>
        <pc:spChg chg="add">
          <ac:chgData name="Gość" userId="d82f56fc1b92a97e" providerId="Windows Live" clId="Web-{F7FD14DE-A21E-49C3-9C15-2D7544174E8A}" dt="2021-03-25T15:54:03.287" v="679"/>
          <ac:spMkLst>
            <pc:docMk/>
            <pc:sldMk cId="95650618" sldId="299"/>
            <ac:spMk id="7" creationId="{E192707B-B929-41A7-9B41-E959A1C689E4}"/>
          </ac:spMkLst>
        </pc:spChg>
        <pc:spChg chg="add">
          <ac:chgData name="Gość" userId="d82f56fc1b92a97e" providerId="Windows Live" clId="Web-{F7FD14DE-A21E-49C3-9C15-2D7544174E8A}" dt="2021-03-25T15:54:03.287" v="679"/>
          <ac:spMkLst>
            <pc:docMk/>
            <pc:sldMk cId="95650618" sldId="299"/>
            <ac:spMk id="8" creationId="{8FB4235C-4505-46C7-AD8F-8769A1972FC1}"/>
          </ac:spMkLst>
        </pc:spChg>
        <pc:spChg chg="add del">
          <ac:chgData name="Gość" userId="d82f56fc1b92a97e" providerId="Windows Live" clId="Web-{F7FD14DE-A21E-49C3-9C15-2D7544174E8A}" dt="2021-03-25T15:54:03.271" v="678"/>
          <ac:spMkLst>
            <pc:docMk/>
            <pc:sldMk cId="95650618" sldId="299"/>
            <ac:spMk id="10" creationId="{78632963-757B-40C2-BB84-FC6107A54DAD}"/>
          </ac:spMkLst>
        </pc:spChg>
        <pc:spChg chg="add del">
          <ac:chgData name="Gość" userId="d82f56fc1b92a97e" providerId="Windows Live" clId="Web-{F7FD14DE-A21E-49C3-9C15-2D7544174E8A}" dt="2021-03-25T15:54:03.271" v="678"/>
          <ac:spMkLst>
            <pc:docMk/>
            <pc:sldMk cId="95650618" sldId="299"/>
            <ac:spMk id="12" creationId="{2853AE55-7E35-44B0-89F1-3F52B262AF33}"/>
          </ac:spMkLst>
        </pc:spChg>
        <pc:spChg chg="add del">
          <ac:chgData name="Gość" userId="d82f56fc1b92a97e" providerId="Windows Live" clId="Web-{F7FD14DE-A21E-49C3-9C15-2D7544174E8A}" dt="2021-03-25T15:54:03.271" v="678"/>
          <ac:spMkLst>
            <pc:docMk/>
            <pc:sldMk cId="95650618" sldId="299"/>
            <ac:spMk id="14" creationId="{DBC4BE4D-4B50-4F51-9F85-4B5D60B02D81}"/>
          </ac:spMkLst>
        </pc:spChg>
        <pc:picChg chg="add mod ord">
          <ac:chgData name="Gość" userId="d82f56fc1b92a97e" providerId="Windows Live" clId="Web-{F7FD14DE-A21E-49C3-9C15-2D7544174E8A}" dt="2021-03-25T15:54:03.287" v="679"/>
          <ac:picMkLst>
            <pc:docMk/>
            <pc:sldMk cId="95650618" sldId="299"/>
            <ac:picMk id="5" creationId="{0FAEAFB3-DBC6-442A-A08B-75277A3E7C39}"/>
          </ac:picMkLst>
        </pc:picChg>
      </pc:sldChg>
      <pc:sldChg chg="addSp modSp new mod setBg setClrOvrMap">
        <pc:chgData name="Gość" userId="d82f56fc1b92a97e" providerId="Windows Live" clId="Web-{F7FD14DE-A21E-49C3-9C15-2D7544174E8A}" dt="2021-03-25T15:58:48.114" v="763" actId="20577"/>
        <pc:sldMkLst>
          <pc:docMk/>
          <pc:sldMk cId="999158104" sldId="300"/>
        </pc:sldMkLst>
        <pc:spChg chg="mod">
          <ac:chgData name="Gość" userId="d82f56fc1b92a97e" providerId="Windows Live" clId="Web-{F7FD14DE-A21E-49C3-9C15-2D7544174E8A}" dt="2021-03-25T15:58:31.583" v="760"/>
          <ac:spMkLst>
            <pc:docMk/>
            <pc:sldMk cId="999158104" sldId="300"/>
            <ac:spMk id="2" creationId="{33228A10-9F81-42B6-83D6-4CAC4BD6F68A}"/>
          </ac:spMkLst>
        </pc:spChg>
        <pc:spChg chg="mod">
          <ac:chgData name="Gość" userId="d82f56fc1b92a97e" providerId="Windows Live" clId="Web-{F7FD14DE-A21E-49C3-9C15-2D7544174E8A}" dt="2021-03-25T15:58:48.114" v="763" actId="20577"/>
          <ac:spMkLst>
            <pc:docMk/>
            <pc:sldMk cId="999158104" sldId="300"/>
            <ac:spMk id="3" creationId="{21FA81C8-3AE3-4FB8-B827-83BE5A5F841E}"/>
          </ac:spMkLst>
        </pc:spChg>
        <pc:spChg chg="add">
          <ac:chgData name="Gość" userId="d82f56fc1b92a97e" providerId="Windows Live" clId="Web-{F7FD14DE-A21E-49C3-9C15-2D7544174E8A}" dt="2021-03-25T15:58:31.583" v="760"/>
          <ac:spMkLst>
            <pc:docMk/>
            <pc:sldMk cId="999158104" sldId="300"/>
            <ac:spMk id="9" creationId="{E192707B-B929-41A7-9B41-E959A1C689E4}"/>
          </ac:spMkLst>
        </pc:spChg>
        <pc:spChg chg="add">
          <ac:chgData name="Gość" userId="d82f56fc1b92a97e" providerId="Windows Live" clId="Web-{F7FD14DE-A21E-49C3-9C15-2D7544174E8A}" dt="2021-03-25T15:58:31.583" v="760"/>
          <ac:spMkLst>
            <pc:docMk/>
            <pc:sldMk cId="999158104" sldId="300"/>
            <ac:spMk id="11" creationId="{8FB4235C-4505-46C7-AD8F-8769A1972FC1}"/>
          </ac:spMkLst>
        </pc:spChg>
        <pc:picChg chg="add mod ord">
          <ac:chgData name="Gość" userId="d82f56fc1b92a97e" providerId="Windows Live" clId="Web-{F7FD14DE-A21E-49C3-9C15-2D7544174E8A}" dt="2021-03-25T15:58:31.583" v="760"/>
          <ac:picMkLst>
            <pc:docMk/>
            <pc:sldMk cId="999158104" sldId="300"/>
            <ac:picMk id="4" creationId="{461F4F20-CB0B-49BF-A611-BB7A59663A5A}"/>
          </ac:picMkLst>
        </pc:picChg>
      </pc:sldChg>
    </pc:docChg>
  </pc:docChgLst>
  <pc:docChgLst>
    <pc:chgData name="Gość" userId="d82f56fc1b92a97e" providerId="Windows Live" clId="Web-{30AA70AE-93B9-4955-883F-52FDE901B67D}"/>
    <pc:docChg chg="addSld modSld">
      <pc:chgData name="Gość" userId="d82f56fc1b92a97e" providerId="Windows Live" clId="Web-{30AA70AE-93B9-4955-883F-52FDE901B67D}" dt="2021-03-23T19:00:18.315" v="42"/>
      <pc:docMkLst>
        <pc:docMk/>
      </pc:docMkLst>
      <pc:sldChg chg="addSp delSp modSp mod setBg setClrOvrMap">
        <pc:chgData name="Gość" userId="d82f56fc1b92a97e" providerId="Windows Live" clId="Web-{30AA70AE-93B9-4955-883F-52FDE901B67D}" dt="2021-03-23T19:00:12.159" v="41" actId="20577"/>
        <pc:sldMkLst>
          <pc:docMk/>
          <pc:sldMk cId="3393102389" sldId="270"/>
        </pc:sldMkLst>
        <pc:spChg chg="mod ord">
          <ac:chgData name="Gość" userId="d82f56fc1b92a97e" providerId="Windows Live" clId="Web-{30AA70AE-93B9-4955-883F-52FDE901B67D}" dt="2021-03-23T19:00:12.159" v="41" actId="20577"/>
          <ac:spMkLst>
            <pc:docMk/>
            <pc:sldMk cId="3393102389" sldId="270"/>
            <ac:spMk id="2" creationId="{2F2A9819-BB5A-4E7B-AE88-7CB34F6E6E45}"/>
          </ac:spMkLst>
        </pc:spChg>
        <pc:spChg chg="del mod ord">
          <ac:chgData name="Gość" userId="d82f56fc1b92a97e" providerId="Windows Live" clId="Web-{30AA70AE-93B9-4955-883F-52FDE901B67D}" dt="2021-03-23T18:59:55.033" v="37"/>
          <ac:spMkLst>
            <pc:docMk/>
            <pc:sldMk cId="3393102389" sldId="270"/>
            <ac:spMk id="3" creationId="{56BED130-6F92-443A-952D-145D4CE8086A}"/>
          </ac:spMkLst>
        </pc:spChg>
        <pc:spChg chg="add del">
          <ac:chgData name="Gość" userId="d82f56fc1b92a97e" providerId="Windows Live" clId="Web-{30AA70AE-93B9-4955-883F-52FDE901B67D}" dt="2021-03-23T19:00:02.627" v="39"/>
          <ac:spMkLst>
            <pc:docMk/>
            <pc:sldMk cId="3393102389" sldId="270"/>
            <ac:spMk id="6" creationId="{0BBB6B01-5B73-410C-B70E-8CF2FA470D11}"/>
          </ac:spMkLst>
        </pc:spChg>
        <pc:spChg chg="add del">
          <ac:chgData name="Gość" userId="d82f56fc1b92a97e" providerId="Windows Live" clId="Web-{30AA70AE-93B9-4955-883F-52FDE901B67D}" dt="2021-03-23T19:00:02.627" v="39"/>
          <ac:spMkLst>
            <pc:docMk/>
            <pc:sldMk cId="3393102389" sldId="270"/>
            <ac:spMk id="7" creationId="{8712F587-12D0-435C-8E3F-F44C36EE71B8}"/>
          </ac:spMkLst>
        </pc:spChg>
        <pc:spChg chg="add del mod">
          <ac:chgData name="Gość" userId="d82f56fc1b92a97e" providerId="Windows Live" clId="Web-{30AA70AE-93B9-4955-883F-52FDE901B67D}" dt="2021-03-23T19:00:02.627" v="39"/>
          <ac:spMkLst>
            <pc:docMk/>
            <pc:sldMk cId="3393102389" sldId="270"/>
            <ac:spMk id="8" creationId="{D1223DAD-8242-49FC-86B0-F20DE605B3BE}"/>
          </ac:spMkLst>
        </pc:spChg>
        <pc:spChg chg="add del">
          <ac:chgData name="Gość" userId="d82f56fc1b92a97e" providerId="Windows Live" clId="Web-{30AA70AE-93B9-4955-883F-52FDE901B67D}" dt="2021-03-23T18:56:54.967" v="10"/>
          <ac:spMkLst>
            <pc:docMk/>
            <pc:sldMk cId="3393102389" sldId="270"/>
            <ac:spMk id="9" creationId="{78632963-757B-40C2-BB84-FC6107A54DAD}"/>
          </ac:spMkLst>
        </pc:spChg>
        <pc:spChg chg="add">
          <ac:chgData name="Gość" userId="d82f56fc1b92a97e" providerId="Windows Live" clId="Web-{30AA70AE-93B9-4955-883F-52FDE901B67D}" dt="2021-03-23T19:00:02.627" v="39"/>
          <ac:spMkLst>
            <pc:docMk/>
            <pc:sldMk cId="3393102389" sldId="270"/>
            <ac:spMk id="10" creationId="{904DB13E-F722-4ED6-BB00-556651E95281}"/>
          </ac:spMkLst>
        </pc:spChg>
        <pc:spChg chg="add del">
          <ac:chgData name="Gość" userId="d82f56fc1b92a97e" providerId="Windows Live" clId="Web-{30AA70AE-93B9-4955-883F-52FDE901B67D}" dt="2021-03-23T18:56:54.967" v="10"/>
          <ac:spMkLst>
            <pc:docMk/>
            <pc:sldMk cId="3393102389" sldId="270"/>
            <ac:spMk id="11" creationId="{EE0D13DB-D099-4541-888D-DE0186F1C8F0}"/>
          </ac:spMkLst>
        </pc:spChg>
        <pc:spChg chg="add">
          <ac:chgData name="Gość" userId="d82f56fc1b92a97e" providerId="Windows Live" clId="Web-{30AA70AE-93B9-4955-883F-52FDE901B67D}" dt="2021-03-23T19:00:02.627" v="39"/>
          <ac:spMkLst>
            <pc:docMk/>
            <pc:sldMk cId="3393102389" sldId="270"/>
            <ac:spMk id="12" creationId="{1419E3D9-C5FB-41A9-B6D2-DFB210BB6211}"/>
          </ac:spMkLst>
        </pc:spChg>
        <pc:spChg chg="add del">
          <ac:chgData name="Gość" userId="d82f56fc1b92a97e" providerId="Windows Live" clId="Web-{30AA70AE-93B9-4955-883F-52FDE901B67D}" dt="2021-03-23T18:56:54.967" v="10"/>
          <ac:spMkLst>
            <pc:docMk/>
            <pc:sldMk cId="3393102389" sldId="270"/>
            <ac:spMk id="13" creationId="{2853AE55-7E35-44B0-89F1-3F52B262AF33}"/>
          </ac:spMkLst>
        </pc:spChg>
        <pc:spChg chg="add del">
          <ac:chgData name="Gość" userId="d82f56fc1b92a97e" providerId="Windows Live" clId="Web-{30AA70AE-93B9-4955-883F-52FDE901B67D}" dt="2021-03-23T18:56:54.967" v="10"/>
          <ac:spMkLst>
            <pc:docMk/>
            <pc:sldMk cId="3393102389" sldId="270"/>
            <ac:spMk id="15" creationId="{DBC4BE4D-4B50-4F51-9F85-4B5D60B02D81}"/>
          </ac:spMkLst>
        </pc:spChg>
        <pc:spChg chg="add">
          <ac:chgData name="Gość" userId="d82f56fc1b92a97e" providerId="Windows Live" clId="Web-{30AA70AE-93B9-4955-883F-52FDE901B67D}" dt="2021-03-23T19:00:02.627" v="39"/>
          <ac:spMkLst>
            <pc:docMk/>
            <pc:sldMk cId="3393102389" sldId="270"/>
            <ac:spMk id="17" creationId="{367909BF-1DF7-4ACE-8F58-6CF719BB27E5}"/>
          </ac:spMkLst>
        </pc:spChg>
        <pc:spChg chg="add">
          <ac:chgData name="Gość" userId="d82f56fc1b92a97e" providerId="Windows Live" clId="Web-{30AA70AE-93B9-4955-883F-52FDE901B67D}" dt="2021-03-23T19:00:02.627" v="39"/>
          <ac:spMkLst>
            <pc:docMk/>
            <pc:sldMk cId="3393102389" sldId="270"/>
            <ac:spMk id="19" creationId="{89E8BEDB-0BBC-4F21-9CFB-8530D664C343}"/>
          </ac:spMkLst>
        </pc:spChg>
        <pc:spChg chg="add">
          <ac:chgData name="Gość" userId="d82f56fc1b92a97e" providerId="Windows Live" clId="Web-{30AA70AE-93B9-4955-883F-52FDE901B67D}" dt="2021-03-23T19:00:02.627" v="39"/>
          <ac:spMkLst>
            <pc:docMk/>
            <pc:sldMk cId="3393102389" sldId="270"/>
            <ac:spMk id="26" creationId="{420551B3-B4DA-48EE-988C-4FAEAEB5CE98}"/>
          </ac:spMkLst>
        </pc:spChg>
        <pc:spChg chg="add">
          <ac:chgData name="Gość" userId="d82f56fc1b92a97e" providerId="Windows Live" clId="Web-{30AA70AE-93B9-4955-883F-52FDE901B67D}" dt="2021-03-23T19:00:02.627" v="39"/>
          <ac:spMkLst>
            <pc:docMk/>
            <pc:sldMk cId="3393102389" sldId="270"/>
            <ac:spMk id="28" creationId="{6F40FBDA-CEB1-40F0-9AB9-BD9C402D70FE}"/>
          </ac:spMkLst>
        </pc:spChg>
        <pc:spChg chg="add">
          <ac:chgData name="Gość" userId="d82f56fc1b92a97e" providerId="Windows Live" clId="Web-{30AA70AE-93B9-4955-883F-52FDE901B67D}" dt="2021-03-23T19:00:02.627" v="39"/>
          <ac:spMkLst>
            <pc:docMk/>
            <pc:sldMk cId="3393102389" sldId="270"/>
            <ac:spMk id="30" creationId="{0344D4FE-ABEF-4230-9E4E-AD5782FC78AC}"/>
          </ac:spMkLst>
        </pc:spChg>
        <pc:spChg chg="add">
          <ac:chgData name="Gość" userId="d82f56fc1b92a97e" providerId="Windows Live" clId="Web-{30AA70AE-93B9-4955-883F-52FDE901B67D}" dt="2021-03-23T19:00:02.627" v="39"/>
          <ac:spMkLst>
            <pc:docMk/>
            <pc:sldMk cId="3393102389" sldId="270"/>
            <ac:spMk id="32" creationId="{9325F979-D3F9-4926-81B7-7ACCB31A501B}"/>
          </ac:spMkLst>
        </pc:spChg>
        <pc:grpChg chg="add">
          <ac:chgData name="Gość" userId="d82f56fc1b92a97e" providerId="Windows Live" clId="Web-{30AA70AE-93B9-4955-883F-52FDE901B67D}" dt="2021-03-23T19:00:02.627" v="39"/>
          <ac:grpSpMkLst>
            <pc:docMk/>
            <pc:sldMk cId="3393102389" sldId="270"/>
            <ac:grpSpMk id="21" creationId="{E26428D7-C6F3-473D-A360-A3F5C3E8728C}"/>
          </ac:grpSpMkLst>
        </pc:grpChg>
        <pc:picChg chg="add mod ord">
          <ac:chgData name="Gość" userId="d82f56fc1b92a97e" providerId="Windows Live" clId="Web-{30AA70AE-93B9-4955-883F-52FDE901B67D}" dt="2021-03-23T19:00:02.627" v="39"/>
          <ac:picMkLst>
            <pc:docMk/>
            <pc:sldMk cId="3393102389" sldId="270"/>
            <ac:picMk id="4" creationId="{378FCDD6-C123-4DAA-AB6B-DA0B49408939}"/>
          </ac:picMkLst>
        </pc:picChg>
      </pc:sldChg>
      <pc:sldChg chg="new">
        <pc:chgData name="Gość" userId="d82f56fc1b92a97e" providerId="Windows Live" clId="Web-{30AA70AE-93B9-4955-883F-52FDE901B67D}" dt="2021-03-23T19:00:18.315" v="42"/>
        <pc:sldMkLst>
          <pc:docMk/>
          <pc:sldMk cId="1275583793" sldId="271"/>
        </pc:sldMkLst>
      </pc:sldChg>
    </pc:docChg>
  </pc:docChgLst>
  <pc:docChgLst>
    <pc:chgData name="Gość" userId="d82f56fc1b92a97e" providerId="Windows Live" clId="Web-{4BC97F0A-41FD-4EC5-BC6F-96D63F57400F}"/>
    <pc:docChg chg="addSld modSld">
      <pc:chgData name="Gość" userId="d82f56fc1b92a97e" providerId="Windows Live" clId="Web-{4BC97F0A-41FD-4EC5-BC6F-96D63F57400F}" dt="2021-04-21T12:15:23.337" v="105" actId="20577"/>
      <pc:docMkLst>
        <pc:docMk/>
      </pc:docMkLst>
      <pc:sldChg chg="addSp delSp modSp new mod setBg setClrOvrMap">
        <pc:chgData name="Gość" userId="d82f56fc1b92a97e" providerId="Windows Live" clId="Web-{4BC97F0A-41FD-4EC5-BC6F-96D63F57400F}" dt="2021-04-21T12:15:23.337" v="105" actId="20577"/>
        <pc:sldMkLst>
          <pc:docMk/>
          <pc:sldMk cId="2816348529" sldId="301"/>
        </pc:sldMkLst>
        <pc:spChg chg="mod">
          <ac:chgData name="Gość" userId="d82f56fc1b92a97e" providerId="Windows Live" clId="Web-{4BC97F0A-41FD-4EC5-BC6F-96D63F57400F}" dt="2021-04-21T12:09:48.223" v="100" actId="1076"/>
          <ac:spMkLst>
            <pc:docMk/>
            <pc:sldMk cId="2816348529" sldId="301"/>
            <ac:spMk id="2" creationId="{5657D76D-14E7-49FB-B1AF-65D735308ED4}"/>
          </ac:spMkLst>
        </pc:spChg>
        <pc:spChg chg="mod ord">
          <ac:chgData name="Gość" userId="d82f56fc1b92a97e" providerId="Windows Live" clId="Web-{4BC97F0A-41FD-4EC5-BC6F-96D63F57400F}" dt="2021-04-21T12:15:23.337" v="105" actId="20577"/>
          <ac:spMkLst>
            <pc:docMk/>
            <pc:sldMk cId="2816348529" sldId="301"/>
            <ac:spMk id="3" creationId="{62D65DAC-5A33-48E9-A3B4-832463EEAE0E}"/>
          </ac:spMkLst>
        </pc:spChg>
        <pc:spChg chg="add del">
          <ac:chgData name="Gość" userId="d82f56fc1b92a97e" providerId="Windows Live" clId="Web-{4BC97F0A-41FD-4EC5-BC6F-96D63F57400F}" dt="2021-04-21T12:07:15.440" v="89"/>
          <ac:spMkLst>
            <pc:docMk/>
            <pc:sldMk cId="2816348529" sldId="301"/>
            <ac:spMk id="6" creationId="{0BBB6B01-5B73-410C-B70E-8CF2FA470D11}"/>
          </ac:spMkLst>
        </pc:spChg>
        <pc:spChg chg="add del">
          <ac:chgData name="Gość" userId="d82f56fc1b92a97e" providerId="Windows Live" clId="Web-{4BC97F0A-41FD-4EC5-BC6F-96D63F57400F}" dt="2021-04-21T12:07:15.440" v="89"/>
          <ac:spMkLst>
            <pc:docMk/>
            <pc:sldMk cId="2816348529" sldId="301"/>
            <ac:spMk id="7" creationId="{8712F587-12D0-435C-8E3F-F44C36EE71B8}"/>
          </ac:spMkLst>
        </pc:spChg>
        <pc:spChg chg="add del">
          <ac:chgData name="Gość" userId="d82f56fc1b92a97e" providerId="Windows Live" clId="Web-{4BC97F0A-41FD-4EC5-BC6F-96D63F57400F}" dt="2021-04-21T12:09:39.880" v="98"/>
          <ac:spMkLst>
            <pc:docMk/>
            <pc:sldMk cId="2816348529" sldId="301"/>
            <ac:spMk id="8" creationId="{70120F84-A866-4D9F-8B1C-9120A013D654}"/>
          </ac:spMkLst>
        </pc:spChg>
        <pc:spChg chg="add del">
          <ac:chgData name="Gość" userId="d82f56fc1b92a97e" providerId="Windows Live" clId="Web-{4BC97F0A-41FD-4EC5-BC6F-96D63F57400F}" dt="2021-04-21T12:07:00.909" v="83"/>
          <ac:spMkLst>
            <pc:docMk/>
            <pc:sldMk cId="2816348529" sldId="301"/>
            <ac:spMk id="9" creationId="{B6EE7E08-B389-43E5-B019-1B0A8ACBBD93}"/>
          </ac:spMkLst>
        </pc:spChg>
        <pc:spChg chg="add del">
          <ac:chgData name="Gość" userId="d82f56fc1b92a97e" providerId="Windows Live" clId="Web-{4BC97F0A-41FD-4EC5-BC6F-96D63F57400F}" dt="2021-04-21T12:09:39.880" v="98"/>
          <ac:spMkLst>
            <pc:docMk/>
            <pc:sldMk cId="2816348529" sldId="301"/>
            <ac:spMk id="10" creationId="{252FEFEF-6AC0-46B6-AC09-11FC56196FA4}"/>
          </ac:spMkLst>
        </pc:spChg>
        <pc:spChg chg="add del">
          <ac:chgData name="Gość" userId="d82f56fc1b92a97e" providerId="Windows Live" clId="Web-{4BC97F0A-41FD-4EC5-BC6F-96D63F57400F}" dt="2021-04-21T12:07:00.909" v="83"/>
          <ac:spMkLst>
            <pc:docMk/>
            <pc:sldMk cId="2816348529" sldId="301"/>
            <ac:spMk id="11" creationId="{E60D94A5-8A09-4BAB-8F7C-69BC34C54DDE}"/>
          </ac:spMkLst>
        </pc:spChg>
        <pc:spChg chg="add del">
          <ac:chgData name="Gość" userId="d82f56fc1b92a97e" providerId="Windows Live" clId="Web-{4BC97F0A-41FD-4EC5-BC6F-96D63F57400F}" dt="2021-04-21T12:07:00.909" v="83"/>
          <ac:spMkLst>
            <pc:docMk/>
            <pc:sldMk cId="2816348529" sldId="301"/>
            <ac:spMk id="13" creationId="{7A1AE32B-3A6E-4C5E-8FEB-73861B9A26B5}"/>
          </ac:spMkLst>
        </pc:spChg>
        <pc:spChg chg="add">
          <ac:chgData name="Gość" userId="d82f56fc1b92a97e" providerId="Windows Live" clId="Web-{4BC97F0A-41FD-4EC5-BC6F-96D63F57400F}" dt="2021-04-21T12:09:39.880" v="98"/>
          <ac:spMkLst>
            <pc:docMk/>
            <pc:sldMk cId="2816348529" sldId="301"/>
            <ac:spMk id="19" creationId="{E192707B-B929-41A7-9B41-E959A1C689E4}"/>
          </ac:spMkLst>
        </pc:spChg>
        <pc:spChg chg="add">
          <ac:chgData name="Gość" userId="d82f56fc1b92a97e" providerId="Windows Live" clId="Web-{4BC97F0A-41FD-4EC5-BC6F-96D63F57400F}" dt="2021-04-21T12:09:39.880" v="98"/>
          <ac:spMkLst>
            <pc:docMk/>
            <pc:sldMk cId="2816348529" sldId="301"/>
            <ac:spMk id="21" creationId="{8FB4235C-4505-46C7-AD8F-8769A1972FC1}"/>
          </ac:spMkLst>
        </pc:spChg>
        <pc:picChg chg="add del mod ord">
          <ac:chgData name="Gość" userId="d82f56fc1b92a97e" providerId="Windows Live" clId="Web-{4BC97F0A-41FD-4EC5-BC6F-96D63F57400F}" dt="2021-04-21T12:07:18.237" v="90"/>
          <ac:picMkLst>
            <pc:docMk/>
            <pc:sldMk cId="2816348529" sldId="301"/>
            <ac:picMk id="4" creationId="{0419DDFD-E079-406A-856D-B1EBE993E671}"/>
          </ac:picMkLst>
        </pc:picChg>
        <pc:picChg chg="add del mod">
          <ac:chgData name="Gość" userId="d82f56fc1b92a97e" providerId="Windows Live" clId="Web-{4BC97F0A-41FD-4EC5-BC6F-96D63F57400F}" dt="2021-04-21T12:08:57.738" v="94"/>
          <ac:picMkLst>
            <pc:docMk/>
            <pc:sldMk cId="2816348529" sldId="301"/>
            <ac:picMk id="5" creationId="{B0A37BA0-61F5-4ACC-B5C1-69ADB9EEA42F}"/>
          </ac:picMkLst>
        </pc:picChg>
        <pc:picChg chg="add del mod">
          <ac:chgData name="Gość" userId="d82f56fc1b92a97e" providerId="Windows Live" clId="Web-{4BC97F0A-41FD-4EC5-BC6F-96D63F57400F}" dt="2021-04-21T12:09:03.129" v="96"/>
          <ac:picMkLst>
            <pc:docMk/>
            <pc:sldMk cId="2816348529" sldId="301"/>
            <ac:picMk id="12" creationId="{CBF4FC73-C5C6-43B3-A978-45572868207C}"/>
          </ac:picMkLst>
        </pc:picChg>
        <pc:picChg chg="add mod ord">
          <ac:chgData name="Gość" userId="d82f56fc1b92a97e" providerId="Windows Live" clId="Web-{4BC97F0A-41FD-4EC5-BC6F-96D63F57400F}" dt="2021-04-21T12:09:39.880" v="98"/>
          <ac:picMkLst>
            <pc:docMk/>
            <pc:sldMk cId="2816348529" sldId="301"/>
            <ac:picMk id="14" creationId="{92F33394-D142-44E6-A49D-CF1F1B6A197B}"/>
          </ac:picMkLst>
        </pc:picChg>
      </pc:sldChg>
    </pc:docChg>
  </pc:docChgLst>
  <pc:docChgLst>
    <pc:chgData name="Gość" userId="d82f56fc1b92a97e" providerId="Windows Live" clId="Web-{348515F9-6EE7-47CD-852A-6B21E123A8E2}"/>
    <pc:docChg chg="modSld">
      <pc:chgData name="Gość" userId="d82f56fc1b92a97e" providerId="Windows Live" clId="Web-{348515F9-6EE7-47CD-852A-6B21E123A8E2}" dt="2021-03-28T14:58:21.827" v="57" actId="20577"/>
      <pc:docMkLst>
        <pc:docMk/>
      </pc:docMkLst>
      <pc:sldChg chg="modSp">
        <pc:chgData name="Gość" userId="d82f56fc1b92a97e" providerId="Windows Live" clId="Web-{348515F9-6EE7-47CD-852A-6B21E123A8E2}" dt="2021-03-28T14:30:11.124" v="51" actId="14100"/>
        <pc:sldMkLst>
          <pc:docMk/>
          <pc:sldMk cId="553726541" sldId="256"/>
        </pc:sldMkLst>
        <pc:spChg chg="mod">
          <ac:chgData name="Gość" userId="d82f56fc1b92a97e" providerId="Windows Live" clId="Web-{348515F9-6EE7-47CD-852A-6B21E123A8E2}" dt="2021-03-28T14:30:04.343" v="50" actId="14100"/>
          <ac:spMkLst>
            <pc:docMk/>
            <pc:sldMk cId="553726541" sldId="256"/>
            <ac:spMk id="2" creationId="{9FB28281-3783-403A-B1AB-0182A003DFE3}"/>
          </ac:spMkLst>
        </pc:spChg>
        <pc:spChg chg="mod">
          <ac:chgData name="Gość" userId="d82f56fc1b92a97e" providerId="Windows Live" clId="Web-{348515F9-6EE7-47CD-852A-6B21E123A8E2}" dt="2021-03-28T14:30:11.124" v="51" actId="14100"/>
          <ac:spMkLst>
            <pc:docMk/>
            <pc:sldMk cId="553726541" sldId="256"/>
            <ac:spMk id="3" creationId="{C4542EAC-8BF3-4BFD-9891-145BC49409C2}"/>
          </ac:spMkLst>
        </pc:spChg>
      </pc:sldChg>
      <pc:sldChg chg="modSp">
        <pc:chgData name="Gość" userId="d82f56fc1b92a97e" providerId="Windows Live" clId="Web-{348515F9-6EE7-47CD-852A-6B21E123A8E2}" dt="2021-03-28T14:58:21.827" v="57" actId="20577"/>
        <pc:sldMkLst>
          <pc:docMk/>
          <pc:sldMk cId="958840130" sldId="273"/>
        </pc:sldMkLst>
        <pc:spChg chg="mod">
          <ac:chgData name="Gość" userId="d82f56fc1b92a97e" providerId="Windows Live" clId="Web-{348515F9-6EE7-47CD-852A-6B21E123A8E2}" dt="2021-03-28T14:58:21.827" v="57" actId="20577"/>
          <ac:spMkLst>
            <pc:docMk/>
            <pc:sldMk cId="958840130" sldId="273"/>
            <ac:spMk id="3" creationId="{09090602-041D-4123-9579-05D16257957B}"/>
          </ac:spMkLst>
        </pc:spChg>
      </pc:sldChg>
      <pc:sldChg chg="modSp">
        <pc:chgData name="Gość" userId="d82f56fc1b92a97e" providerId="Windows Live" clId="Web-{348515F9-6EE7-47CD-852A-6B21E123A8E2}" dt="2021-03-28T14:57:12.279" v="52" actId="20577"/>
        <pc:sldMkLst>
          <pc:docMk/>
          <pc:sldMk cId="4080308028" sldId="298"/>
        </pc:sldMkLst>
        <pc:spChg chg="mod">
          <ac:chgData name="Gość" userId="d82f56fc1b92a97e" providerId="Windows Live" clId="Web-{348515F9-6EE7-47CD-852A-6B21E123A8E2}" dt="2021-03-28T14:57:12.279" v="52" actId="20577"/>
          <ac:spMkLst>
            <pc:docMk/>
            <pc:sldMk cId="4080308028" sldId="298"/>
            <ac:spMk id="3" creationId="{95469309-8422-4785-9E65-B3C093BC9427}"/>
          </ac:spMkLst>
        </pc:spChg>
      </pc:sldChg>
      <pc:sldChg chg="modSp">
        <pc:chgData name="Gość" userId="d82f56fc1b92a97e" providerId="Windows Live" clId="Web-{348515F9-6EE7-47CD-852A-6B21E123A8E2}" dt="2021-03-27T19:34:30.914" v="9" actId="20577"/>
        <pc:sldMkLst>
          <pc:docMk/>
          <pc:sldMk cId="999158104" sldId="300"/>
        </pc:sldMkLst>
        <pc:spChg chg="mod">
          <ac:chgData name="Gość" userId="d82f56fc1b92a97e" providerId="Windows Live" clId="Web-{348515F9-6EE7-47CD-852A-6B21E123A8E2}" dt="2021-03-27T19:34:30.914" v="9" actId="20577"/>
          <ac:spMkLst>
            <pc:docMk/>
            <pc:sldMk cId="999158104" sldId="300"/>
            <ac:spMk id="2" creationId="{33228A10-9F81-42B6-83D6-4CAC4BD6F68A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25T15:56:07.1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12679 3810 16383 0 0,'5'0'0'0'0,"7"0"0"0"0,1 0-16383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4/21/2021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88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11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236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32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45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24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4/21/2021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76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4/21/2021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764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4/21/2021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59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4/21/2021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911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7341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0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15" r:id="rId5"/>
    <p:sldLayoutId id="2147483821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b="1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dukator.pl/resources/page/ciekawostki-biologiczne/4673?fbclid=IwAR3QovUn0XSi_Pfg8iWPT901WH9NCy4-ahX627d3l15tb9nDPO__r36c0Qg" TargetMode="External"/><Relationship Id="rId13" Type="http://schemas.openxmlformats.org/officeDocument/2006/relationships/hyperlink" Target="https://www.topnaj.pl/ciekawostki-ludzkie-cialo/?fbclid=IwAR0JXL2zLDpa325iA9lizx9j74R7WQPwwSZdL3gslBTf0q2U3tDmWAwszig" TargetMode="External"/><Relationship Id="rId3" Type="http://schemas.openxmlformats.org/officeDocument/2006/relationships/hyperlink" Target="https://www.edukator.pl/resources/page/ciekawostki-biologiczne/4673" TargetMode="External"/><Relationship Id="rId7" Type="http://schemas.openxmlformats.org/officeDocument/2006/relationships/hyperlink" Target="http://www.edunauka.pl/ciekawbio12?fbclid=IwAR2cM6g1HmiOpHYSM-0zh5t03fhht-oaYxjpTzxUf3SlEvlje4ohCGD1L_I" TargetMode="External"/><Relationship Id="rId12" Type="http://schemas.openxmlformats.org/officeDocument/2006/relationships/hyperlink" Target="https://www.google.com/url?sa=t&amp;source=web&amp;rct=j&amp;url=https%3A%2F%2Ffajnepodroze.pl%2Fciekawostki-o-ludzkim-ciele%2F&amp;ved=2ahUKEwiKj8-0oY_wAhV8AxAIHXCiCMwQFjACegQIHRAC&amp;usg=AOvVaw3KOZR5avlRkoeM8DIhSYvb&amp;fbclid=IwAR26qbLQgZqQsPznf1ZN-38Lk4zvMZtaowl0LPLDzecfeBJrfTlkk2mvo8Y" TargetMode="External"/><Relationship Id="rId2" Type="http://schemas.openxmlformats.org/officeDocument/2006/relationships/image" Target="../media/image44.png"/><Relationship Id="rId16" Type="http://schemas.openxmlformats.org/officeDocument/2006/relationships/hyperlink" Target="http://www.edunauka.pl/ciekawbio12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lobalquiz.org/pl/ciekawostki-biologia/?fbclid=IwAR1ynoV9EoP67hZ3CHZ3-D4JQZjXgX4a_bXkO3vmCq1qiw5kBVq2LFH6nKw" TargetMode="External"/><Relationship Id="rId11" Type="http://schemas.openxmlformats.org/officeDocument/2006/relationships/hyperlink" Target="https://portal.abczdrowie.pl/najbardziej-zaskakujace-ciekawostki-o-ludzkim-ciele?fbclid=IwAR0z-7V2tlCh2EZpJS27gLLaFejPljQC4XBgWhC_24rF3-se-K3Ey_fbQ1A" TargetMode="External"/><Relationship Id="rId5" Type="http://schemas.openxmlformats.org/officeDocument/2006/relationships/hyperlink" Target="https://www.topnaj.pl/ciekawostki-ludzkie-cialo/" TargetMode="External"/><Relationship Id="rId15" Type="http://schemas.openxmlformats.org/officeDocument/2006/relationships/hyperlink" Target="https://fajnepodroze.pl/ciekawostki-o-ludzkim-ciele/?fbclid=IwAR1VIOlTFyhV_0PprQdKOTYmZBpp5marjIxEjfL6N8YbhQXb7RdfzrU_bAY" TargetMode="External"/><Relationship Id="rId10" Type="http://schemas.openxmlformats.org/officeDocument/2006/relationships/hyperlink" Target="https://www.mobilemed.pl/ciekawostki/?fbclid=IwAR0-fnLlIEN3A3f1hBxqYv19qMVgAATjKDE23W0LlRRI68cIneRHDKeNGOI" TargetMode="External"/><Relationship Id="rId4" Type="http://schemas.openxmlformats.org/officeDocument/2006/relationships/hyperlink" Target="https://zaradna-mama.pl/2017/12-ciekawostek-o-ciazy/#:~:text=%2012%20ciekawostek%20o%20ci%C4%85%C5%BCy%20%201%20Dzieci,w%20stanie%20smakowa%C4%87%20jedze%C2%ADnie%2C%20kt%C3%B3re%20je...%20More%20" TargetMode="External"/><Relationship Id="rId9" Type="http://schemas.openxmlformats.org/officeDocument/2006/relationships/hyperlink" Target="https://portal.abczdrowie.pl/najbardziej-zaskakujace-ciekawostki-o-ludzkim-ciele?fbclid=IwAR3_e3xHgf5UWInKezI5kl6m05txY9w5kWWAlYB5Wqx_4QFRIcC6YUITqvQ" TargetMode="External"/><Relationship Id="rId14" Type="http://schemas.openxmlformats.org/officeDocument/2006/relationships/hyperlink" Target="https://www.edukator.pl/resources/page/ciekawostki-biologiczne/4673?fbclid=IwAR1TZk80akdNtakko643JdocR8SEiUOhzMJZkIqn5GmEFp5iw2QJM3SFhwk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roślina, drzewo&#10;&#10;Opis wygenerowany automatycznie">
            <a:extLst>
              <a:ext uri="{FF2B5EF4-FFF2-40B4-BE49-F238E27FC236}">
                <a16:creationId xmlns:a16="http://schemas.microsoft.com/office/drawing/2014/main" id="{F84180C5-8D2D-4851-8948-D000714F18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t="11350" b="136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B28281-3783-403A-B1AB-0182A003DF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2992" y="2070669"/>
            <a:ext cx="8879478" cy="2482098"/>
          </a:xfrm>
        </p:spPr>
        <p:txBody>
          <a:bodyPr>
            <a:normAutofit/>
          </a:bodyPr>
          <a:lstStyle/>
          <a:p>
            <a:r>
              <a:rPr lang="tr-TR"/>
              <a:t>CIEKAWOStKI</a:t>
            </a:r>
            <a:br>
              <a:rPr lang="tr-TR"/>
            </a:br>
            <a:r>
              <a:rPr lang="tr-TR"/>
              <a:t>BIOLOGICZNE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542EAC-8BF3-4BFD-9891-145BC49409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31531" y="4149453"/>
            <a:ext cx="7893201" cy="93087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l"/>
            <a:r>
              <a:rPr lang="pl-PL">
                <a:solidFill>
                  <a:schemeClr val="tx1">
                    <a:lumMod val="85000"/>
                    <a:lumOff val="15000"/>
                  </a:schemeClr>
                </a:solidFill>
                <a:latin typeface="Candara"/>
              </a:rPr>
              <a:t>I Liceum Ogólnokształcące im. Stefana Czarnieckiego w Chełmie</a:t>
            </a:r>
            <a:endParaRPr lang="pl-PL"/>
          </a:p>
          <a:p>
            <a:pPr algn="l"/>
            <a:r>
              <a:rPr lang="pl-PL" dirty="0">
                <a:ea typeface="+mn-lt"/>
                <a:cs typeface="+mn-lt"/>
              </a:rPr>
              <a:t>                                 </a:t>
            </a:r>
          </a:p>
          <a:p>
            <a:pPr algn="l"/>
            <a:r>
              <a:rPr lang="pl-PL">
                <a:ea typeface="+mn-lt"/>
                <a:cs typeface="+mn-lt"/>
              </a:rPr>
              <a:t>                                DZIEŃ BIOLOGA 2021</a:t>
            </a:r>
            <a:endParaRPr lang="pl-PL"/>
          </a:p>
          <a:p>
            <a:pPr algn="l"/>
            <a:endParaRPr lang="pl-PL" dirty="0">
              <a:solidFill>
                <a:schemeClr val="tx1">
                  <a:lumMod val="85000"/>
                  <a:lumOff val="15000"/>
                </a:schemeClr>
              </a:solidFill>
              <a:latin typeface="Candara"/>
              <a:ea typeface="+mn-lt"/>
              <a:cs typeface="+mn-lt"/>
            </a:endParaRPr>
          </a:p>
          <a:p>
            <a:pPr algn="l"/>
            <a:endParaRPr lang="pl-PL" dirty="0">
              <a:solidFill>
                <a:schemeClr val="tx1">
                  <a:lumMod val="85000"/>
                  <a:lumOff val="15000"/>
                </a:schemeClr>
              </a:solidFill>
              <a:latin typeface="Candara"/>
            </a:endParaRPr>
          </a:p>
          <a:p>
            <a:pPr>
              <a:spcAft>
                <a:spcPts val="600"/>
              </a:spcAft>
            </a:pP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5537265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A4E4267-CAF0-4C38-8DC6-CD3B1A9F0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EE3ACC5-126D-4BA4-8B45-7F0B5B83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384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B2868F7-FE10-4289-A5BD-90763C7A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3866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D94142C-10EE-487C-A327-404FDF358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F7FAC2D-7A74-4939-A917-A1A5AF935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2321AE0-6427-41A8-AD41-6776B5B27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493" y="1570653"/>
            <a:ext cx="2923853" cy="394092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83000"/>
              </a:lnSpc>
            </a:pPr>
            <a:r>
              <a:rPr lang="en-US" sz="3200" b="0" cap="all" spc="-100">
                <a:solidFill>
                  <a:schemeClr val="bg1"/>
                </a:solidFill>
                <a:latin typeface="Corbel"/>
              </a:rPr>
              <a:t>-Flamingi są naturalnie białe – ich dieta z krewetek solankowych i glonów zmienia ich kolor na różowy.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A53A868-C420-4BAE-9244-EC162AF05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7992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2686EF3-81CC-419F-96C3-002A75880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8D93CCA-A85E-4529-A6F0-8BB54D27B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7393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ECFA516-C18C-41AE-AFF2-A0D0A59C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az 4" descr="Obraz zawierający ptak, ptak wodny, zewnętrzne, stojące&#10;&#10;Opis wygenerowany automatycznie">
            <a:extLst>
              <a:ext uri="{FF2B5EF4-FFF2-40B4-BE49-F238E27FC236}">
                <a16:creationId xmlns:a16="http://schemas.microsoft.com/office/drawing/2014/main" id="{1C58C778-564A-4B42-8680-55659F812A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46570" y="1101598"/>
            <a:ext cx="6202238" cy="465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3697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gad, wąż, posiłek&#10;&#10;Opis wygenerowany automatycznie">
            <a:extLst>
              <a:ext uri="{FF2B5EF4-FFF2-40B4-BE49-F238E27FC236}">
                <a16:creationId xmlns:a16="http://schemas.microsoft.com/office/drawing/2014/main" id="{BCF44228-4A91-4C33-A632-9C3326F28C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13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7A505F0-C586-476A-9459-EBBF0DA7B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43" y="727626"/>
            <a:ext cx="4602152" cy="1718225"/>
          </a:xfrm>
        </p:spPr>
        <p:txBody>
          <a:bodyPr>
            <a:normAutofit/>
          </a:bodyPr>
          <a:lstStyle/>
          <a:p>
            <a:r>
              <a:rPr lang="pl-PL" sz="3400" b="0">
                <a:latin typeface="Georgia"/>
                <a:ea typeface="+mj-lt"/>
                <a:cs typeface="+mj-lt"/>
              </a:rPr>
              <a:t>Które węże posiadają termoreceptory w jamkach pod oczami?</a:t>
            </a:r>
            <a:endParaRPr lang="pl-PL" sz="3400">
              <a:latin typeface="Georgia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6DED82F-9A55-4A62-890B-9B3ACFB761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043" y="2538920"/>
            <a:ext cx="4602152" cy="348006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pl-PL"/>
          </a:p>
          <a:p>
            <a:pPr marL="0" indent="0">
              <a:buClr>
                <a:srgbClr val="262626"/>
              </a:buClr>
              <a:buNone/>
            </a:pPr>
            <a:r>
              <a:rPr lang="pl-PL" sz="2000">
                <a:ea typeface="+mn-lt"/>
                <a:cs typeface="+mn-lt"/>
              </a:rPr>
              <a:t>Żararaki. Wszystkie żararaki mają jedną wspólną cechę - posiadają po każdej stronie głowy pod oczami jamki, które wyglądają jak duże otwory nosowe. Cienka błona, która wyściela dno jamek jest usiana receptorami (w liczbie od 500-1500 na mm²)</a:t>
            </a:r>
            <a:endParaRPr lang="pl-PL" sz="2000"/>
          </a:p>
          <a:p>
            <a:pPr marL="0" indent="0">
              <a:buClr>
                <a:srgbClr val="262626"/>
              </a:buClr>
              <a:buNone/>
            </a:pP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614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osoba, ręka, zamknąć&#10;&#10;Opis wygenerowany automatycznie">
            <a:extLst>
              <a:ext uri="{FF2B5EF4-FFF2-40B4-BE49-F238E27FC236}">
                <a16:creationId xmlns:a16="http://schemas.microsoft.com/office/drawing/2014/main" id="{345FFEFD-9B18-43A3-961A-3832A94F57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660" r="14897" b="-1"/>
          <a:stretch/>
        </p:blipFill>
        <p:spPr>
          <a:xfrm>
            <a:off x="4646383" y="10"/>
            <a:ext cx="7545616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6221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3977" y="164592"/>
            <a:ext cx="4334256" cy="6528816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74BE6F2-0E47-4D48-A782-AC6AFA9EF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524" y="1340361"/>
            <a:ext cx="3729162" cy="33417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83000"/>
              </a:lnSpc>
            </a:pPr>
            <a:r>
              <a:rPr lang="en-US" sz="3300" b="0" cap="all" spc="-100">
                <a:solidFill>
                  <a:schemeClr val="tx1"/>
                </a:solidFill>
                <a:latin typeface="Georgia"/>
              </a:rPr>
              <a:t>Największym motylem jest thysania agryppina, którego skrzydła dochodzą do 30 cm rozpiętości.</a:t>
            </a:r>
          </a:p>
        </p:txBody>
      </p:sp>
    </p:spTree>
    <p:extLst>
      <p:ext uri="{BB962C8B-B14F-4D97-AF65-F5344CB8AC3E}">
        <p14:creationId xmlns:p14="http://schemas.microsoft.com/office/powerpoint/2010/main" val="16305320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koliber&#10;&#10;Opis wygenerowany automatycznie">
            <a:extLst>
              <a:ext uri="{FF2B5EF4-FFF2-40B4-BE49-F238E27FC236}">
                <a16:creationId xmlns:a16="http://schemas.microsoft.com/office/drawing/2014/main" id="{63191DAA-4D7C-4410-AA3B-3C350385B1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86"/>
          <a:stretch/>
        </p:blipFill>
        <p:spPr>
          <a:xfrm>
            <a:off x="20" y="10"/>
            <a:ext cx="6392647" cy="68579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7086979-C4F7-4195-B3AD-D990C7F48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/>
          </a:bodyPr>
          <a:lstStyle/>
          <a:p>
            <a:r>
              <a:rPr lang="pl-PL"/>
              <a:t>Najmniejszy ptak na świecie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7654A8A-1116-427E-9E42-413C4F119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103120"/>
            <a:ext cx="4472922" cy="39319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2800">
                <a:ea typeface="+mn-lt"/>
                <a:cs typeface="+mn-lt"/>
              </a:rPr>
              <a:t>.Najmniejszym ptakiem na świecie jest koliber. Jako jedyny potrafi latać do tyłu. Najmniejsze osobniki potrafią wykonać około 90 machnięć na sekundę.</a:t>
            </a:r>
            <a:endParaRPr lang="pl-PL" sz="2800"/>
          </a:p>
        </p:txBody>
      </p:sp>
    </p:spTree>
    <p:extLst>
      <p:ext uri="{BB962C8B-B14F-4D97-AF65-F5344CB8AC3E}">
        <p14:creationId xmlns:p14="http://schemas.microsoft.com/office/powerpoint/2010/main" val="918293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trawa, zewnętrzne, roślina&#10;&#10;Opis wygenerowany automatycznie">
            <a:extLst>
              <a:ext uri="{FF2B5EF4-FFF2-40B4-BE49-F238E27FC236}">
                <a16:creationId xmlns:a16="http://schemas.microsoft.com/office/drawing/2014/main" id="{A4840207-3514-4AD0-9D51-D938EEEAC1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25" r="9091" b="12079"/>
          <a:stretch/>
        </p:blipFill>
        <p:spPr>
          <a:xfrm>
            <a:off x="20" y="-108858"/>
            <a:ext cx="1219198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62EF1B0-A856-4745-8218-0354C3705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043" y="514178"/>
            <a:ext cx="4602152" cy="560278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pl-PL" sz="4000">
                <a:ea typeface="+mn-lt"/>
                <a:cs typeface="+mn-lt"/>
              </a:rPr>
              <a:t> Największy kwiat na Ziemi pochodzi z rośliny zwanej Bukietnicy Arnolda. Jego kwiaty osiągają do 1 metra średnicy i ważą około 10 kg.</a:t>
            </a:r>
            <a:endParaRPr lang="pl-PL" sz="4000"/>
          </a:p>
          <a:p>
            <a:pPr>
              <a:buClr>
                <a:srgbClr val="262626"/>
              </a:buClr>
            </a:pP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181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4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kurczak, ptak, grzebiące, gęś&#10;&#10;Opis wygenerowany automatycznie">
            <a:extLst>
              <a:ext uri="{FF2B5EF4-FFF2-40B4-BE49-F238E27FC236}">
                <a16:creationId xmlns:a16="http://schemas.microsoft.com/office/drawing/2014/main" id="{378FCDD6-C123-4DAA-AB6B-DA0B494089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45000"/>
          </a:blip>
          <a:srcRect t="290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F2A9819-BB5A-4E7B-AE88-7CB34F6E6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532" y="2091263"/>
            <a:ext cx="8652938" cy="246150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83000"/>
              </a:lnSpc>
            </a:pPr>
            <a:r>
              <a:rPr lang="en-US" sz="6300" b="0" cap="all" spc="-100">
                <a:latin typeface="Malgun Gothic"/>
                <a:ea typeface="Malgun Gothic"/>
              </a:rPr>
              <a:t> Na </a:t>
            </a:r>
            <a:r>
              <a:rPr lang="en-US" sz="6300" b="0" cap="all" spc="-100" err="1">
                <a:latin typeface="Malgun Gothic"/>
                <a:ea typeface="Malgun Gothic"/>
              </a:rPr>
              <a:t>świecie</a:t>
            </a:r>
            <a:r>
              <a:rPr lang="en-US" sz="6300" b="0" cap="all" spc="-100">
                <a:latin typeface="Malgun Gothic"/>
                <a:ea typeface="Malgun Gothic"/>
              </a:rPr>
              <a:t> jest </a:t>
            </a:r>
            <a:r>
              <a:rPr lang="en-US" sz="6300" b="0" cap="all" spc="-100" err="1">
                <a:latin typeface="Malgun Gothic"/>
                <a:ea typeface="Malgun Gothic"/>
              </a:rPr>
              <a:t>więcej</a:t>
            </a:r>
            <a:r>
              <a:rPr lang="en-US" sz="6300" b="0" cap="all" spc="-100">
                <a:latin typeface="Malgun Gothic"/>
                <a:ea typeface="Malgun Gothic"/>
              </a:rPr>
              <a:t> </a:t>
            </a:r>
            <a:r>
              <a:rPr lang="en-US" sz="6300" b="0" cap="all" spc="-100" err="1">
                <a:latin typeface="Malgun Gothic"/>
                <a:ea typeface="Malgun Gothic"/>
              </a:rPr>
              <a:t>kurczaków</a:t>
            </a:r>
            <a:r>
              <a:rPr lang="en-US" sz="6300" b="0" cap="all" spc="-100">
                <a:latin typeface="Malgun Gothic"/>
                <a:ea typeface="Malgun Gothic"/>
              </a:rPr>
              <a:t> </a:t>
            </a:r>
            <a:r>
              <a:rPr lang="en-US" sz="6300" b="0" cap="all" spc="-100" err="1">
                <a:latin typeface="Malgun Gothic"/>
                <a:ea typeface="Malgun Gothic"/>
              </a:rPr>
              <a:t>niż</a:t>
            </a:r>
            <a:r>
              <a:rPr lang="en-US" sz="6300" b="0" cap="all" spc="-100">
                <a:latin typeface="Malgun Gothic"/>
                <a:ea typeface="Malgun Gothic"/>
              </a:rPr>
              <a:t> </a:t>
            </a:r>
            <a:r>
              <a:rPr lang="en-US" sz="6300" b="0" cap="all" spc="-100" err="1">
                <a:latin typeface="Malgun Gothic"/>
                <a:ea typeface="Malgun Gothic"/>
              </a:rPr>
              <a:t>ludzi</a:t>
            </a:r>
            <a:endParaRPr lang="en-US" sz="6300" b="0" cap="all" spc="-100">
              <a:latin typeface="Malgun Gothic"/>
              <a:ea typeface="Malgun Gothic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3393102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trawa, zewnętrzne, pole, jeleń&#10;&#10;Opis wygenerowany automatycznie">
            <a:extLst>
              <a:ext uri="{FF2B5EF4-FFF2-40B4-BE49-F238E27FC236}">
                <a16:creationId xmlns:a16="http://schemas.microsoft.com/office/drawing/2014/main" id="{2F84FF12-BCEF-4806-AF41-C02FF77E8B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96" r="-1" b="7695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0" name="Rectangle 12">
            <a:extLst>
              <a:ext uri="{FF2B5EF4-FFF2-40B4-BE49-F238E27FC236}">
                <a16:creationId xmlns:a16="http://schemas.microsoft.com/office/drawing/2014/main" id="{CD64F326-929E-45E2-B54D-DC7E17207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941695"/>
            <a:ext cx="5452527" cy="497461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FCDFD7-7B3B-4ED9-B533-34D0B3724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106424"/>
            <a:ext cx="5120640" cy="464515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6FEDE75-5F0F-4891-AE0F-11A3FD66E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951" y="1352277"/>
            <a:ext cx="4633416" cy="1371600"/>
          </a:xfrm>
        </p:spPr>
        <p:txBody>
          <a:bodyPr>
            <a:normAutofit/>
          </a:bodyPr>
          <a:lstStyle/>
          <a:p>
            <a:r>
              <a:rPr lang="pl-PL">
                <a:latin typeface="Candara"/>
              </a:rPr>
              <a:t>Dlaczego poroża są duże?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3803231-C24E-45D1-93AC-719E5729F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7950" y="2852792"/>
            <a:ext cx="4633415" cy="257219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pl-PL" sz="1400">
                <a:ea typeface="+mn-lt"/>
                <a:cs typeface="+mn-lt"/>
              </a:rPr>
              <a:t>Najbardziej charakterystyczną cechą jeleniowatych - saren, łosi, jeleni jest występowanie poroża u samców.  Wytwory te pojawiają się na wiosnę jako kostne narośla, pokryte owłosioną skórą, rosną przez  kilka miesięcy, by wczesną jesienią uzyskać pełny wymiar.Obecność poroży pozwala na uszeregowanie samców według siły i zapewnia zapłodnienie samic przez najsilniejsze samce. Wybór przez samicę samca z dużymi porożami zapewnia duże i biologicznie silne potomstwo. Poroża jeleniowatych służą także do obrony przed drapieżnikami.</a:t>
            </a:r>
            <a:endParaRPr lang="pl-PL" sz="1400"/>
          </a:p>
        </p:txBody>
      </p:sp>
    </p:spTree>
    <p:extLst>
      <p:ext uri="{BB962C8B-B14F-4D97-AF65-F5344CB8AC3E}">
        <p14:creationId xmlns:p14="http://schemas.microsoft.com/office/powerpoint/2010/main" val="274715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ptak, zewnętrzne, drzewo, trawa&#10;&#10;Opis wygenerowany automatycznie">
            <a:extLst>
              <a:ext uri="{FF2B5EF4-FFF2-40B4-BE49-F238E27FC236}">
                <a16:creationId xmlns:a16="http://schemas.microsoft.com/office/drawing/2014/main" id="{105AADB4-2807-4C94-8108-E50B607479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09" r="-1" b="-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D64F326-929E-45E2-B54D-DC7E17207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941695"/>
            <a:ext cx="5452527" cy="497461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FCDFD7-7B3B-4ED9-B533-34D0B3724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106424"/>
            <a:ext cx="5120640" cy="464515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98D0812-26B9-41C3-A65B-597F2EC60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5275" y="1442063"/>
            <a:ext cx="4726090" cy="398292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z="2400" dirty="0">
                <a:ea typeface="+mn-lt"/>
                <a:cs typeface="+mn-lt"/>
              </a:rPr>
              <a:t>Samce altanników otaczają swe gniazda o </a:t>
            </a:r>
            <a:r>
              <a:rPr lang="pl-PL" sz="2400">
                <a:ea typeface="+mn-lt"/>
                <a:cs typeface="+mn-lt"/>
              </a:rPr>
              <a:t>skomplikowanej budowie (altanki) niebieskimi muszelkami i kwiatami a także malują je na </a:t>
            </a:r>
            <a:r>
              <a:rPr lang="pl-PL" sz="2400" dirty="0">
                <a:ea typeface="+mn-lt"/>
                <a:cs typeface="+mn-lt"/>
              </a:rPr>
              <a:t>niebiesko </a:t>
            </a:r>
            <a:r>
              <a:rPr lang="pl-PL" sz="2400">
                <a:ea typeface="+mn-lt"/>
                <a:cs typeface="+mn-lt"/>
              </a:rPr>
              <a:t>sokiem z jagód – a wszystko to, by zwabić samiczki.</a:t>
            </a:r>
            <a:endParaRPr lang="pl-PL" sz="2400"/>
          </a:p>
        </p:txBody>
      </p:sp>
    </p:spTree>
    <p:extLst>
      <p:ext uri="{BB962C8B-B14F-4D97-AF65-F5344CB8AC3E}">
        <p14:creationId xmlns:p14="http://schemas.microsoft.com/office/powerpoint/2010/main" val="1275583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owad&#10;&#10;Opis wygenerowany automatycznie">
            <a:extLst>
              <a:ext uri="{FF2B5EF4-FFF2-40B4-BE49-F238E27FC236}">
                <a16:creationId xmlns:a16="http://schemas.microsoft.com/office/drawing/2014/main" id="{762DFD05-5D78-49D5-8231-BED40CE638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2" b="3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D64F326-929E-45E2-B54D-DC7E17207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941695"/>
            <a:ext cx="5452527" cy="497461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FCDFD7-7B3B-4ED9-B533-34D0B3724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106424"/>
            <a:ext cx="5120640" cy="464515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CFFD20C-DC29-4715-9578-AE8A2EB95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6178" y="1775106"/>
            <a:ext cx="4655187" cy="3649879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pl-PL" sz="4800">
                <a:ea typeface="+mn-lt"/>
                <a:cs typeface="+mn-lt"/>
              </a:rPr>
              <a:t>Czy wiesz, że gdyby wymarły wszystkie pszczoły, oznaczałoby to koniec ludzkości w przeciągu 5 – 6 lat? Pszczołom zawdzięczamy 1/3 wytwarzanej żywności</a:t>
            </a:r>
            <a:r>
              <a:rPr lang="pl-PL">
                <a:ea typeface="+mn-lt"/>
                <a:cs typeface="+mn-lt"/>
              </a:rPr>
              <a:t>.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6554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trawa, zewnętrzne, gad, żółw&#10;&#10;Opis wygenerowany automatycznie">
            <a:extLst>
              <a:ext uri="{FF2B5EF4-FFF2-40B4-BE49-F238E27FC236}">
                <a16:creationId xmlns:a16="http://schemas.microsoft.com/office/drawing/2014/main" id="{1BF09285-0E99-4162-8745-283E98FA1B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110" b="-1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CC7A3FD-FCC8-43C3-9126-053BCF9A9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43" y="727626"/>
            <a:ext cx="4602152" cy="1369883"/>
          </a:xfrm>
        </p:spPr>
        <p:txBody>
          <a:bodyPr>
            <a:normAutofit fontScale="90000"/>
          </a:bodyPr>
          <a:lstStyle/>
          <a:p>
            <a:r>
              <a:rPr lang="pl-PL" sz="3700" b="0">
                <a:latin typeface="Constantia"/>
                <a:ea typeface="+mj-lt"/>
                <a:cs typeface="+mj-lt"/>
              </a:rPr>
              <a:t>Jaki czynnik determinuje płeć żółwi?</a:t>
            </a:r>
            <a:endParaRPr lang="pl-PL" sz="3700">
              <a:latin typeface="Constantia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B932414-A6C5-475D-9344-AC8E79C9C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815" y="1428577"/>
            <a:ext cx="4961380" cy="509115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endParaRPr lang="pl-PL" sz="1400"/>
          </a:p>
          <a:p>
            <a:pPr>
              <a:lnSpc>
                <a:spcPct val="100000"/>
              </a:lnSpc>
              <a:buClr>
                <a:srgbClr val="262626"/>
              </a:buClr>
            </a:pPr>
            <a:endParaRPr lang="pl-PL" sz="2000" dirty="0"/>
          </a:p>
          <a:p>
            <a:pPr>
              <a:lnSpc>
                <a:spcPct val="100000"/>
              </a:lnSpc>
              <a:buClr>
                <a:srgbClr val="262626"/>
              </a:buClr>
            </a:pPr>
            <a:r>
              <a:rPr lang="pl-PL" sz="1800">
                <a:ea typeface="+mn-lt"/>
                <a:cs typeface="+mn-lt"/>
              </a:rPr>
              <a:t>Tym czynnikiem jest temperatura. U żółwi, aligatorów, części jaszczurek oraz niektórych ryb występuje termiczna determinacja płci, czyli płeć młodych zależy od temperatury w jakiej rozwijały się jaja. Wpływ zakresu temperatur na płeć jest różny u różnych gatunków. U żółwi samice rodzą się przy maksymalnie niskich lub wysokich temperaturach panujących w otoczeniu zarodka,przedział pośredni temperatur powoduje wyklucie się samców. Zwierzęta te nie mają, jak większość kręgowców, chromosomów płciowych; zamiast tego geny odpowiedzialne za płeć występują u wszystkich osobników, jednak aktywują się lub nie</a:t>
            </a:r>
            <a:endParaRPr lang="pl-PL" sz="180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Pismo odręczne 13">
                <a:extLst>
                  <a:ext uri="{FF2B5EF4-FFF2-40B4-BE49-F238E27FC236}">
                    <a16:creationId xmlns:a16="http://schemas.microsoft.com/office/drawing/2014/main" id="{F7C34DFB-4965-4FB7-A64D-BA6456E3F97F}"/>
                  </a:ext>
                </a:extLst>
              </p14:cNvPr>
              <p14:cNvContentPartPr/>
              <p14:nvPr/>
            </p14:nvContentPartPr>
            <p14:xfrm>
              <a:off x="6398078" y="1660070"/>
              <a:ext cx="9525" cy="9525"/>
            </p14:xfrm>
          </p:contentPart>
        </mc:Choice>
        <mc:Fallback xmlns="">
          <p:pic>
            <p:nvPicPr>
              <p:cNvPr id="14" name="Pismo odręczne 13">
                <a:extLst>
                  <a:ext uri="{FF2B5EF4-FFF2-40B4-BE49-F238E27FC236}">
                    <a16:creationId xmlns:a16="http://schemas.microsoft.com/office/drawing/2014/main" id="{F7C34DFB-4965-4FB7-A64D-BA6456E3F97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83022" y="1183820"/>
                <a:ext cx="39944" cy="9525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64680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hade val="100000"/>
                <a:satMod val="300000"/>
              </a:schemeClr>
            </a:gs>
            <a:gs pos="100000">
              <a:schemeClr val="bg1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7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1B19C35E-4E30-4F1D-9FC2-F2FA6191E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19" y="466344"/>
            <a:ext cx="3959352" cy="59253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20" name="Obraz 21" descr="Obraz zawierający małpa, ssak, osoba, naczelne&#10;&#10;Opis wygenerowany automatycznie">
            <a:extLst>
              <a:ext uri="{FF2B5EF4-FFF2-40B4-BE49-F238E27FC236}">
                <a16:creationId xmlns:a16="http://schemas.microsoft.com/office/drawing/2014/main" id="{BE504EF2-5397-4171-9D32-7B78E998D3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9811" y="1288819"/>
            <a:ext cx="3550672" cy="4071306"/>
          </a:xfr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17CB81C3-8DE6-42CC-BAFC-1E41BB12279B}"/>
              </a:ext>
            </a:extLst>
          </p:cNvPr>
          <p:cNvSpPr txBox="1"/>
          <p:nvPr/>
        </p:nvSpPr>
        <p:spPr>
          <a:xfrm>
            <a:off x="4844143" y="674915"/>
            <a:ext cx="683622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4800">
                <a:latin typeface="Times New Roman"/>
                <a:cs typeface="Times New Roman"/>
              </a:rPr>
              <a:t>Najmniejsza małpa świata</a:t>
            </a:r>
          </a:p>
        </p:txBody>
      </p:sp>
      <p:sp>
        <p:nvSpPr>
          <p:cNvPr id="57" name="pole tekstowe 56">
            <a:extLst>
              <a:ext uri="{FF2B5EF4-FFF2-40B4-BE49-F238E27FC236}">
                <a16:creationId xmlns:a16="http://schemas.microsoft.com/office/drawing/2014/main" id="{9F58DE4F-D0CD-4C79-9445-27DE93587142}"/>
              </a:ext>
            </a:extLst>
          </p:cNvPr>
          <p:cNvSpPr txBox="1"/>
          <p:nvPr/>
        </p:nvSpPr>
        <p:spPr>
          <a:xfrm>
            <a:off x="4648200" y="1817915"/>
            <a:ext cx="7434941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3600">
                <a:ea typeface="+mn-lt"/>
                <a:cs typeface="+mn-lt"/>
              </a:rPr>
              <a:t>Najmniejszą małpą świata jest pigmejka , długość ciała wynosi 12-16 cm. Żyje w Brazylii, Kolumbii , Ekwadorze i Peru. </a:t>
            </a:r>
            <a:endParaRPr lang="pl-PL" sz="3600"/>
          </a:p>
        </p:txBody>
      </p:sp>
    </p:spTree>
    <p:extLst>
      <p:ext uri="{BB962C8B-B14F-4D97-AF65-F5344CB8AC3E}">
        <p14:creationId xmlns:p14="http://schemas.microsoft.com/office/powerpoint/2010/main" val="6380084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2E2A95-1A08-4118-83C6-B1CA5648E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FEFC7E-85EE-4AC9-A351-FBEB13A1D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534" y="237744"/>
            <a:ext cx="2926080" cy="638251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2511BB-FC4C-45F3-94EB-661D6806C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9100" y="413053"/>
            <a:ext cx="2616201" cy="606459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32FDEE9-5923-4BA4-A6B1-5F6D50C40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20" y="612843"/>
            <a:ext cx="2312480" cy="1499738"/>
          </a:xfrm>
        </p:spPr>
        <p:txBody>
          <a:bodyPr anchor="b">
            <a:normAutofit/>
          </a:bodyPr>
          <a:lstStyle/>
          <a:p>
            <a:r>
              <a:rPr lang="pl-PL" sz="2800">
                <a:latin typeface="Corbel"/>
              </a:rPr>
              <a:t>Co sprawia ,że drewno jest sztywne?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5469309-8422-4785-9E65-B3C093BC9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720" y="2149813"/>
            <a:ext cx="2312479" cy="38541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140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Lignina (drzewnik) to jeden z podstawowych składników drewna, w którym występuje w ilości ok. 20%. Jest substancją lepiszczową, powodującą zwartość struktury komórek drewna. Nadaje drewnu wytrzymałość na ściskanie i utrzymuje jego sztywność. </a:t>
            </a:r>
            <a:endParaRPr lang="pl-PL" sz="1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DC0EC7-60EA-4BD3-BC04-D547DE1B2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9764" y="413053"/>
            <a:ext cx="8212114" cy="6064596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4" name="Obraz 4" descr="Obraz zawierający trawa, drzewo, zewnętrzne, roślina&#10;&#10;Opis wygenerowany automatycznie">
            <a:extLst>
              <a:ext uri="{FF2B5EF4-FFF2-40B4-BE49-F238E27FC236}">
                <a16:creationId xmlns:a16="http://schemas.microsoft.com/office/drawing/2014/main" id="{033C3398-727F-416B-B834-CD9D20B1C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422" y="1034965"/>
            <a:ext cx="7237877" cy="481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080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62E3493C-9EE5-40C5-9902-4A0416374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C93C2DD8-0EC6-4B41-91E6-4A8E336AF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Obraz 4" descr="Obraz zawierający drzewo, zewnętrzne, roślina, las&#10;&#10;Opis wygenerowany automatycznie">
            <a:extLst>
              <a:ext uri="{FF2B5EF4-FFF2-40B4-BE49-F238E27FC236}">
                <a16:creationId xmlns:a16="http://schemas.microsoft.com/office/drawing/2014/main" id="{B4BF88CC-890B-4BC3-A449-9F09C109AF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2" r="6468" b="-1"/>
          <a:stretch/>
        </p:blipFill>
        <p:spPr>
          <a:xfrm>
            <a:off x="234696" y="237744"/>
            <a:ext cx="3996183" cy="6382512"/>
          </a:xfrm>
          <a:prstGeom prst="rect">
            <a:avLst/>
          </a:prstGeom>
        </p:spPr>
      </p:pic>
      <p:sp>
        <p:nvSpPr>
          <p:cNvPr id="8" name="Rectangle 12">
            <a:extLst>
              <a:ext uri="{FF2B5EF4-FFF2-40B4-BE49-F238E27FC236}">
                <a16:creationId xmlns:a16="http://schemas.microsoft.com/office/drawing/2014/main" id="{D5E3F933-FC69-4374-A35F-CF4036537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9494" y="374904"/>
            <a:ext cx="7440649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694FDAC-3AB6-4CFC-BD4E-8C4AA1FA9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192" y="642593"/>
            <a:ext cx="6280826" cy="1746504"/>
          </a:xfrm>
        </p:spPr>
        <p:txBody>
          <a:bodyPr>
            <a:normAutofit/>
          </a:bodyPr>
          <a:lstStyle/>
          <a:p>
            <a:r>
              <a:rPr lang="pl-PL">
                <a:latin typeface="Corbel"/>
              </a:rPr>
              <a:t>Najwyższe drzewo 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A0E8BA9-AF78-43DF-9886-65F2E2093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2386584"/>
            <a:ext cx="6280826" cy="364845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2800" dirty="0">
                <a:ea typeface="+mn-lt"/>
                <a:cs typeface="+mn-lt"/>
              </a:rPr>
              <a:t> </a:t>
            </a:r>
            <a:r>
              <a:rPr lang="pl-PL" sz="2800">
                <a:ea typeface="+mn-lt"/>
                <a:cs typeface="+mn-lt"/>
              </a:rPr>
              <a:t>Rosnący w Australii eucalyptus regnans to najwyższe drzewo liściaste, jednocześnie najwyższa roślina okrytonasienna i najwyższa roślina kwitnąca. Najwyższy żyjący dziś okaz, noszący nazwę Centurion, ma 99.6m wysokości  . </a:t>
            </a:r>
            <a:endParaRPr lang="pl-PL" sz="2800"/>
          </a:p>
        </p:txBody>
      </p:sp>
    </p:spTree>
    <p:extLst>
      <p:ext uri="{BB962C8B-B14F-4D97-AF65-F5344CB8AC3E}">
        <p14:creationId xmlns:p14="http://schemas.microsoft.com/office/powerpoint/2010/main" val="6311039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stułbiopławy&#10;&#10;Opis wygenerowany automatycznie">
            <a:extLst>
              <a:ext uri="{FF2B5EF4-FFF2-40B4-BE49-F238E27FC236}">
                <a16:creationId xmlns:a16="http://schemas.microsoft.com/office/drawing/2014/main" id="{349750F1-2B03-4951-A398-3606DC96ED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52" t="9091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9090602-041D-4123-9579-05D162579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1966" y="884291"/>
            <a:ext cx="4776323" cy="513469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z="3600">
                <a:ea typeface="+mn-lt"/>
                <a:cs typeface="+mn-lt"/>
              </a:rPr>
              <a:t>Trzynaście par żeber? Tak to możliwe! Na 200 rodzących się osób, jedna rodzi się z dodatkowym żebrem. Część osób decyduje się jednak na ich usunięcie.</a:t>
            </a:r>
            <a:endParaRPr lang="pl-PL" sz="3600"/>
          </a:p>
        </p:txBody>
      </p:sp>
    </p:spTree>
    <p:extLst>
      <p:ext uri="{BB962C8B-B14F-4D97-AF65-F5344CB8AC3E}">
        <p14:creationId xmlns:p14="http://schemas.microsoft.com/office/powerpoint/2010/main" val="9588401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kubek, szkło, plastikowy, napój&#10;&#10;Opis wygenerowany automatycznie">
            <a:extLst>
              <a:ext uri="{FF2B5EF4-FFF2-40B4-BE49-F238E27FC236}">
                <a16:creationId xmlns:a16="http://schemas.microsoft.com/office/drawing/2014/main" id="{C22A3EDB-298C-4E90-BE79-02DE5145A1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6896" b="8518"/>
          <a:stretch/>
        </p:blipFill>
        <p:spPr>
          <a:xfrm>
            <a:off x="-65294" y="10"/>
            <a:ext cx="12191980" cy="685799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0400B5D-B26E-468B-818D-CA7D303B0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058092"/>
            <a:ext cx="10058400" cy="5210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5400">
                <a:ea typeface="+mn-lt"/>
                <a:cs typeface="+mn-lt"/>
              </a:rPr>
              <a:t>Jeśli dostarczymy organizmowi wody, to człowiek jest w stanie przeżyć około 2 miesięcy bez jedzenia.</a:t>
            </a:r>
            <a:r>
              <a:rPr lang="pl-PL" dirty="0">
                <a:ea typeface="+mn-lt"/>
                <a:cs typeface="+mn-lt"/>
              </a:rPr>
              <a:t> </a:t>
            </a:r>
            <a:endParaRPr lang="pl-PL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</p:spTree>
    <p:extLst>
      <p:ext uri="{BB962C8B-B14F-4D97-AF65-F5344CB8AC3E}">
        <p14:creationId xmlns:p14="http://schemas.microsoft.com/office/powerpoint/2010/main" val="19716779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>
            <a:extLst>
              <a:ext uri="{FF2B5EF4-FFF2-40B4-BE49-F238E27FC236}">
                <a16:creationId xmlns:a16="http://schemas.microsoft.com/office/drawing/2014/main" id="{0BBB6B01-5B73-410C-B70E-8CF2FA470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836" y="721224"/>
            <a:ext cx="5367164" cy="541555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8712F587-12D0-435C-8E3F-F44C36EE7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17" y="892220"/>
            <a:ext cx="5054517" cy="5097085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98BDF05D-12F1-4CC0-BA87-D90ADFD6C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256" y="1875669"/>
            <a:ext cx="4414438" cy="3124826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EF92E36-3649-4E92-89C3-B8E06ADC9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9450" y="710119"/>
            <a:ext cx="4957554" cy="532492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z="5400">
                <a:latin typeface="Corbel"/>
                <a:ea typeface="Helvetica Neue"/>
                <a:cs typeface="Helvetica Neue"/>
              </a:rPr>
              <a:t>Najsilniejszym mięśniem ludzkiego ciała jest mięsień szczękowy.</a:t>
            </a:r>
          </a:p>
          <a:p>
            <a:pPr>
              <a:buClr>
                <a:srgbClr val="262626"/>
              </a:buClr>
            </a:pPr>
            <a:endParaRPr lang="pl-PL" sz="3200" dirty="0">
              <a:latin typeface="Selawik Light"/>
            </a:endParaRPr>
          </a:p>
        </p:txBody>
      </p:sp>
    </p:spTree>
    <p:extLst>
      <p:ext uri="{BB962C8B-B14F-4D97-AF65-F5344CB8AC3E}">
        <p14:creationId xmlns:p14="http://schemas.microsoft.com/office/powerpoint/2010/main" val="27274521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0" name="Rectangle 44">
            <a:extLst>
              <a:ext uri="{FF2B5EF4-FFF2-40B4-BE49-F238E27FC236}">
                <a16:creationId xmlns:a16="http://schemas.microsoft.com/office/drawing/2014/main" id="{1E8D93C5-28EB-42D0-86CE-D80495565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41" name="Rectangle 46">
            <a:extLst>
              <a:ext uri="{FF2B5EF4-FFF2-40B4-BE49-F238E27FC236}">
                <a16:creationId xmlns:a16="http://schemas.microsoft.com/office/drawing/2014/main" id="{AB1B1E7D-F76D-4744-AF85-239E6998A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44" name="Rectangle 48">
            <a:extLst>
              <a:ext uri="{FF2B5EF4-FFF2-40B4-BE49-F238E27FC236}">
                <a16:creationId xmlns:a16="http://schemas.microsoft.com/office/drawing/2014/main" id="{3BB65211-00DB-45B6-A223-033B2D19C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4DF524F-3FEF-4236-90C6-820E876A9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400A003-1BE9-49C2-8E57-DCD9B870F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3BF0991-F9A1-4282-99DB-92D70239F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EA4E4267-CAF0-4C38-8DC6-CD3B1A9F0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EE3ACC5-126D-4BA4-8B45-7F0B5B83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384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B2868F7-FE10-4289-A5BD-90763C7A2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3866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D94142C-10EE-487C-A327-404FDF358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197" y="643464"/>
            <a:ext cx="4143830" cy="55663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F7FAC2D-7A74-4939-A917-A1A5AF935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587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CE3C0A0-ED48-4953-B1F9-C9ECE4BB6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493" y="1570653"/>
            <a:ext cx="3010938" cy="38756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3700" b="0" cap="all" spc="-100">
                <a:solidFill>
                  <a:schemeClr val="bg1"/>
                </a:solidFill>
                <a:latin typeface="MS PGothic"/>
                <a:ea typeface="MS PGothic"/>
              </a:rPr>
              <a:t>Ludzki nos jest w stanie zapamiętać 50 000 różnych zapachów.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BA53A868-C420-4BAE-9244-EC162AF05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7992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C2686EF3-81CC-419F-96C3-002A75880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D93CCA-A85E-4529-A6F0-8BB54D27B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73932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1ECFA516-C18C-41AE-AFF2-A0D0A59C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2292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az 4" descr="Obraz zawierający trawa, zewnętrzne, osoba, mały&#10;&#10;Opis wygenerowany automatycznie">
            <a:extLst>
              <a:ext uri="{FF2B5EF4-FFF2-40B4-BE49-F238E27FC236}">
                <a16:creationId xmlns:a16="http://schemas.microsoft.com/office/drawing/2014/main" id="{77C8081A-4CB8-4ECB-B12D-0C08FB7398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46570" y="1347184"/>
            <a:ext cx="6202238" cy="416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317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przewód, mikrofon&#10;&#10;Opis wygenerowany automatycznie">
            <a:extLst>
              <a:ext uri="{FF2B5EF4-FFF2-40B4-BE49-F238E27FC236}">
                <a16:creationId xmlns:a16="http://schemas.microsoft.com/office/drawing/2014/main" id="{5E16F2F9-4609-40BE-87FD-600FE643F1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21143" b="2260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D7A7026-9997-496C-80FA-D9A04A49B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863634"/>
            <a:ext cx="10058400" cy="30114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4400">
                <a:ea typeface="+mn-lt"/>
                <a:cs typeface="+mn-lt"/>
              </a:rPr>
              <a:t>Nie tylko odcisk palców jest unikalny. Dotyczy to również języka. Język tak jak opuszki ma swój charakterystyczny i niepowtarzalny wzór.</a:t>
            </a:r>
            <a:endParaRPr lang="pl-PL" sz="4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</p:spTree>
    <p:extLst>
      <p:ext uri="{BB962C8B-B14F-4D97-AF65-F5344CB8AC3E}">
        <p14:creationId xmlns:p14="http://schemas.microsoft.com/office/powerpoint/2010/main" val="3677729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niebieski&#10;&#10;Opis wygenerowany automatycznie">
            <a:extLst>
              <a:ext uri="{FF2B5EF4-FFF2-40B4-BE49-F238E27FC236}">
                <a16:creationId xmlns:a16="http://schemas.microsoft.com/office/drawing/2014/main" id="{834ED8C3-96EF-4CBA-B059-0B86804D5C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01" r="-1" b="4090"/>
          <a:stretch/>
        </p:blipFill>
        <p:spPr>
          <a:xfrm>
            <a:off x="46591" y="-65304"/>
            <a:ext cx="12188952" cy="6857990"/>
          </a:xfrm>
          <a:prstGeom prst="rect">
            <a:avLst/>
          </a:prstGeom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CD64F326-929E-45E2-B54D-DC7E17207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0224" y="941695"/>
            <a:ext cx="5452527" cy="497461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7BFCDFD7-7B3B-4ED9-B533-34D0B3724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56167" y="1106424"/>
            <a:ext cx="5120640" cy="464515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E8352FE-1748-4357-B0A7-81441FF05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0845" y="1590050"/>
            <a:ext cx="4633415" cy="383493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pl-PL" sz="3600">
                <a:ea typeface="+mn-lt"/>
                <a:cs typeface="+mn-lt"/>
              </a:rPr>
              <a:t>Wątroba posiada niezwykłą zdolność regeneracji i jest w stanie na nowo odbudować swoje utracone (np. w wyniku urazu czy operacji) częśc</a:t>
            </a:r>
            <a:r>
              <a:rPr lang="pl-PL" sz="2400">
                <a:ea typeface="+mn-lt"/>
                <a:cs typeface="+mn-lt"/>
              </a:rPr>
              <a:t>i</a:t>
            </a:r>
            <a:endParaRPr lang="pl-PL" sz="2400"/>
          </a:p>
        </p:txBody>
      </p:sp>
    </p:spTree>
    <p:extLst>
      <p:ext uri="{BB962C8B-B14F-4D97-AF65-F5344CB8AC3E}">
        <p14:creationId xmlns:p14="http://schemas.microsoft.com/office/powerpoint/2010/main" val="27973548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zamknąć, zbliżenie, rozmyty&#10;&#10;Opis wygenerowany automatycznie">
            <a:extLst>
              <a:ext uri="{FF2B5EF4-FFF2-40B4-BE49-F238E27FC236}">
                <a16:creationId xmlns:a16="http://schemas.microsoft.com/office/drawing/2014/main" id="{07274193-16F5-4D38-9BE6-DE9EFEFC27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850" r="526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4F02A28-30ED-470B-A467-37DDB29AF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6914" y="2103120"/>
            <a:ext cx="9013372" cy="38496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3600">
                <a:ea typeface="+mn-lt"/>
                <a:cs typeface="+mn-lt"/>
              </a:rPr>
              <a:t>Rogówka jest jedynym fragmentem ludzkiego ciała, które nie jest ukrwione. Tlen pobiera z otoczenia.</a:t>
            </a:r>
            <a:r>
              <a:rPr lang="pl-PL" sz="3600" dirty="0">
                <a:ea typeface="+mn-lt"/>
                <a:cs typeface="+mn-lt"/>
              </a:rPr>
              <a:t> </a:t>
            </a:r>
            <a:endParaRPr lang="pl-PL" sz="3600" dirty="0"/>
          </a:p>
          <a:p>
            <a:pPr>
              <a:buClr>
                <a:srgbClr val="262626"/>
              </a:buClr>
            </a:pPr>
            <a:br>
              <a:rPr lang="en-US" dirty="0"/>
            </a:b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</p:spTree>
    <p:extLst>
      <p:ext uri="{BB962C8B-B14F-4D97-AF65-F5344CB8AC3E}">
        <p14:creationId xmlns:p14="http://schemas.microsoft.com/office/powerpoint/2010/main" val="621271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E609D619-6CE8-4D97-839E-55E6933E8B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25" b="2834"/>
          <a:stretch/>
        </p:blipFill>
        <p:spPr>
          <a:xfrm>
            <a:off x="20" y="10"/>
            <a:ext cx="6392647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A2C09A1-0A1C-4D75-AE08-959F5B1EA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5596" y="894806"/>
            <a:ext cx="4331408" cy="514023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z="4400" b="1">
                <a:ea typeface="+mn-lt"/>
                <a:cs typeface="+mn-lt"/>
              </a:rPr>
              <a:t>W ludzkim ciele znajduje się 60 z 180 pierwiastków chemicznych tablicy Mendelejewa</a:t>
            </a:r>
          </a:p>
          <a:p>
            <a:pPr>
              <a:buClr>
                <a:srgbClr val="262626"/>
              </a:buClr>
            </a:pP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1651722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stawonogi, bezkręgowce, pająk, drewniane&#10;&#10;Opis wygenerowany automatycznie">
            <a:extLst>
              <a:ext uri="{FF2B5EF4-FFF2-40B4-BE49-F238E27FC236}">
                <a16:creationId xmlns:a16="http://schemas.microsoft.com/office/drawing/2014/main" id="{70748368-19E4-4BA5-8DCD-9D8E2C8D39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9340" b="6073"/>
          <a:stretch/>
        </p:blipFill>
        <p:spPr>
          <a:xfrm>
            <a:off x="561995" y="285760"/>
            <a:ext cx="11277580" cy="633411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3F35938-55D8-4594-8A69-E7E36FA4D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86" y="490194"/>
            <a:ext cx="4713514" cy="957943"/>
          </a:xfrm>
        </p:spPr>
        <p:txBody>
          <a:bodyPr>
            <a:noAutofit/>
          </a:bodyPr>
          <a:lstStyle/>
          <a:p>
            <a:r>
              <a:rPr lang="pl-PL" sz="4400">
                <a:latin typeface="Franklin Gothic Medium"/>
              </a:rPr>
              <a:t>Zwierzęta domowe ptaszników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8F5D0FED-7359-4C15-ADFC-154A15B4F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925" y="1893570"/>
            <a:ext cx="10058400" cy="3849624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000"/>
          </a:p>
          <a:p>
            <a:pPr>
              <a:buClr>
                <a:srgbClr val="FFFFFF"/>
              </a:buClr>
            </a:pPr>
            <a:r>
              <a:rPr lang="en-US" sz="2000"/>
              <a:t>Microhylidae nawiązały bliskie kontakty z ptasznikami takimi jak :Theraphosa Pamphobeteus czy Avicularia. Ptaszniki te trzymają żaby jako zwierzęta domowe ,które zjadają mrówki.  Prawdopodobie żaba również korzysta z ochrony:małe żaby takie jak ta na obrazku, są atakowane przez węże I duże stawonogi.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</p:spTree>
    <p:extLst>
      <p:ext uri="{BB962C8B-B14F-4D97-AF65-F5344CB8AC3E}">
        <p14:creationId xmlns:p14="http://schemas.microsoft.com/office/powerpoint/2010/main" val="4341587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53AA4F21-E0FF-46C9-A4C2-C56465936C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1967" b="34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8DE0BA1-9D6B-4897-BB6C-12A5A5C7B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0342" y="2081349"/>
            <a:ext cx="10014858" cy="38713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4800">
                <a:ea typeface="+mn-lt"/>
                <a:cs typeface="+mn-lt"/>
              </a:rPr>
              <a:t>Udowodniono, że osoby leworęczne żyją krócej o 7 lat, niż osoby praworęczne.</a:t>
            </a:r>
            <a:endParaRPr lang="pl-PL" sz="4800"/>
          </a:p>
          <a:p>
            <a:pPr>
              <a:buClr>
                <a:srgbClr val="262626"/>
              </a:buClr>
            </a:pPr>
            <a:endParaRPr lang="en-US" sz="4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</p:spTree>
    <p:extLst>
      <p:ext uri="{BB962C8B-B14F-4D97-AF65-F5344CB8AC3E}">
        <p14:creationId xmlns:p14="http://schemas.microsoft.com/office/powerpoint/2010/main" val="754939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949D8D-8E17-4DBF-BEA8-13C57BF63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C6FC45-D4D9-4025-91DA-272D318D3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284212-C175-4C82-B112-A5208F70C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3809" y="393365"/>
            <a:ext cx="7328969" cy="6059273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0C542B-1852-4AF5-9484-4A2518421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824" y="601328"/>
            <a:ext cx="6390784" cy="543371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Clr>
                <a:srgbClr val="262626"/>
              </a:buClr>
            </a:pPr>
            <a:r>
              <a:rPr lang="pl-PL" sz="4800">
                <a:ea typeface="+mn-lt"/>
                <a:cs typeface="+mn-lt"/>
              </a:rPr>
              <a:t>Gdyby połączyć wszystkie naczynia krwionośne dorosłego człowieka w jedną linię, osiągnęłaby ona długość ponad 160 tys. km</a:t>
            </a:r>
            <a:endParaRPr lang="pl-PL" sz="4800"/>
          </a:p>
          <a:p>
            <a:pPr marL="0" indent="0">
              <a:buClr>
                <a:srgbClr val="262626"/>
              </a:buClr>
              <a:buNone/>
            </a:pPr>
            <a:endParaRPr lang="en-US" sz="480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en-US" sz="4800" dirty="0">
                <a:ea typeface="+mn-lt"/>
                <a:cs typeface="+mn-lt"/>
              </a:rPr>
              <a:t>  </a:t>
            </a:r>
            <a:br>
              <a:rPr lang="en-US" sz="4800" dirty="0"/>
            </a:br>
            <a:endParaRPr lang="en-US" sz="4800" dirty="0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70813941-AD6E-4F16-9859-0072C69B1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2152" y="882398"/>
            <a:ext cx="1770301" cy="509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249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A0FF630A-F898-4599-9848-3B7E07082E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940" b="9091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10A37B1-2F2B-4450-8C85-3EE3F5F4D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43" y="727626"/>
            <a:ext cx="4602152" cy="1718225"/>
          </a:xfrm>
        </p:spPr>
        <p:txBody>
          <a:bodyPr>
            <a:normAutofit/>
          </a:bodyPr>
          <a:lstStyle/>
          <a:p>
            <a:r>
              <a:rPr lang="pl-PL" sz="4400"/>
              <a:t>Mózg jest odporny na ból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54E15DB-548C-41D7-95FE-A875C20D6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043" y="1591864"/>
            <a:ext cx="4602152" cy="4046122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pl-PL" sz="2800" dirty="0"/>
          </a:p>
          <a:p>
            <a:pPr>
              <a:buClr>
                <a:srgbClr val="262626"/>
              </a:buClr>
            </a:pPr>
            <a:r>
              <a:rPr lang="pl-PL" sz="2800">
                <a:ea typeface="+mn-lt"/>
                <a:cs typeface="+mn-lt"/>
              </a:rPr>
              <a:t>Mózg potrafi identyfikować ból odczuwany w całym ciele, ale sam nie posiada receptorów nerwowych, które mogłyby rejestrować ból. W związku z tym w ogóle nie odczuwa bólu.</a:t>
            </a:r>
            <a:endParaRPr lang="pl-PL" sz="2800" dirty="0"/>
          </a:p>
          <a:p>
            <a:pPr marL="0" indent="0">
              <a:buClr>
                <a:srgbClr val="262626"/>
              </a:buClr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323742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6EFFFC9D-0EC0-4C84-883E-FACC64CC85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5C836C2-DCA4-4EF8-AFAA-00F87233F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003663"/>
            <a:ext cx="10058400" cy="494908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z="4000">
                <a:ea typeface="+mn-lt"/>
                <a:cs typeface="+mn-lt"/>
              </a:rPr>
              <a:t>Podczas utraty małego palca u dłoni, ludzka ręka osłabia się o 50 procent. Nie jesteśmy również w stanie wykonać niektórych czynności. Podobnie jest z palcem u stopy. Przy braku palca pojawiają się problemy nie tylko z chodzeniem, ale również z zachowaniem równowagi.</a:t>
            </a:r>
            <a:endParaRPr lang="pl-PL" sz="40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</p:spTree>
    <p:extLst>
      <p:ext uri="{BB962C8B-B14F-4D97-AF65-F5344CB8AC3E}">
        <p14:creationId xmlns:p14="http://schemas.microsoft.com/office/powerpoint/2010/main" val="65044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F06541EB-FB23-4DF9-B57D-9BBE372A1C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15152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5EBCFD1-5F23-4A64-BC91-DD387DF50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243" y="459749"/>
            <a:ext cx="4906952" cy="578783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z="3200">
                <a:ea typeface="+mn-lt"/>
                <a:cs typeface="+mn-lt"/>
              </a:rPr>
              <a:t>Serce człowieka jest na tyle silne, że mogłoby wypompować krew na przynajmniej 9 metrów w górę. Mięsień sercowy jest najsilniejszym mięśniem w naszym organizmie, ponieważ dostarcza krew do każdego zakątka ciała, nawet do oddalonych palców u nóg</a:t>
            </a:r>
            <a:endParaRPr lang="pl-PL" sz="3200"/>
          </a:p>
        </p:txBody>
      </p:sp>
    </p:spTree>
    <p:extLst>
      <p:ext uri="{BB962C8B-B14F-4D97-AF65-F5344CB8AC3E}">
        <p14:creationId xmlns:p14="http://schemas.microsoft.com/office/powerpoint/2010/main" val="25077806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kosmetyk&#10;&#10;Opis wygenerowany automatycznie">
            <a:extLst>
              <a:ext uri="{FF2B5EF4-FFF2-40B4-BE49-F238E27FC236}">
                <a16:creationId xmlns:a16="http://schemas.microsoft.com/office/drawing/2014/main" id="{7C8FAD11-7205-492A-B746-76BEA648B6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8525" b="72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B741AA8-FA61-4D65-8FDB-DC35416D8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6543" y="1896292"/>
            <a:ext cx="9938657" cy="405645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4000">
                <a:ea typeface="+mn-lt"/>
                <a:cs typeface="+mn-lt"/>
              </a:rPr>
              <a:t>Najtwardszą częścią ludzkiego ciała jest szkliwo na zębach, a zęby są jedyną częścią ludzkiego ciała, która nie jest w stanie sama się regenerować.</a:t>
            </a:r>
            <a:endParaRPr lang="pl-PL" sz="40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</p:spTree>
    <p:extLst>
      <p:ext uri="{BB962C8B-B14F-4D97-AF65-F5344CB8AC3E}">
        <p14:creationId xmlns:p14="http://schemas.microsoft.com/office/powerpoint/2010/main" val="3989213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osoba, kobieta, odzież&#10;&#10;Opis wygenerowany automatycznie">
            <a:extLst>
              <a:ext uri="{FF2B5EF4-FFF2-40B4-BE49-F238E27FC236}">
                <a16:creationId xmlns:a16="http://schemas.microsoft.com/office/drawing/2014/main" id="{BB5A628B-F464-4C8A-A4AA-38C302E906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414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037E700-C88A-46C8-B4D1-661E523B1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844" y="1091120"/>
            <a:ext cx="4732780" cy="518912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pl-PL" dirty="0">
                <a:ea typeface="+mn-lt"/>
                <a:cs typeface="+mn-lt"/>
              </a:rPr>
              <a:t> </a:t>
            </a:r>
            <a:r>
              <a:rPr lang="pl-PL" sz="3200">
                <a:ea typeface="+mn-lt"/>
                <a:cs typeface="+mn-lt"/>
              </a:rPr>
              <a:t>Blondyni i blondynki mają najwięcej włosów, liczba włosów to ok.146 tysięcy. Szatyni posiadają około 100 tysięcy włosów, natomiast najmniej mieszków włosowych mają osoby o rudej barwie – około 86 tysięcy.</a:t>
            </a:r>
            <a:endParaRPr lang="pl-PL" sz="3200"/>
          </a:p>
        </p:txBody>
      </p:sp>
    </p:spTree>
    <p:extLst>
      <p:ext uri="{BB962C8B-B14F-4D97-AF65-F5344CB8AC3E}">
        <p14:creationId xmlns:p14="http://schemas.microsoft.com/office/powerpoint/2010/main" val="18119334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id="{77665003-5B93-4A19-9549-739B2EFD3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DBC543A8-3AE5-4FAA-B94E-BE588D1AB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833" y="643464"/>
            <a:ext cx="3969458" cy="557107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4" name="Obraz 4" descr="Obraz zawierający osoba, odzież, kobieta, ściana&#10;&#10;Opis wygenerowany automatycznie">
            <a:extLst>
              <a:ext uri="{FF2B5EF4-FFF2-40B4-BE49-F238E27FC236}">
                <a16:creationId xmlns:a16="http://schemas.microsoft.com/office/drawing/2014/main" id="{59CE4354-7A53-4DF3-8297-22B1C8AF95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953" r="48713" b="1"/>
          <a:stretch/>
        </p:blipFill>
        <p:spPr>
          <a:xfrm>
            <a:off x="813906" y="809244"/>
            <a:ext cx="3639312" cy="5239512"/>
          </a:xfrm>
          <a:prstGeom prst="rect">
            <a:avLst/>
          </a:prstGeom>
        </p:spPr>
      </p:pic>
      <p:sp>
        <p:nvSpPr>
          <p:cNvPr id="20" name="Rectangle 13">
            <a:extLst>
              <a:ext uri="{FF2B5EF4-FFF2-40B4-BE49-F238E27FC236}">
                <a16:creationId xmlns:a16="http://schemas.microsoft.com/office/drawing/2014/main" id="{6596D7B5-9420-4F03-A37C-7ED97D1E5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58001" y="255102"/>
            <a:ext cx="6705400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58FFB398-DF5E-4361-A724-EE10E91B1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2592" y="393365"/>
            <a:ext cx="6364719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7E9B28B6-88AE-4F6B-8D59-A4B8971FD98A}"/>
              </a:ext>
            </a:extLst>
          </p:cNvPr>
          <p:cNvSpPr txBox="1"/>
          <p:nvPr/>
        </p:nvSpPr>
        <p:spPr>
          <a:xfrm>
            <a:off x="5563073" y="959250"/>
            <a:ext cx="5980651" cy="525126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 lnSpcReduction="10000"/>
          </a:bodyPr>
          <a:lstStyle/>
          <a:p>
            <a:pPr indent="-182880" algn="ctr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6000" i="1"/>
              <a:t>Dzieci w łonie matki są w stanie smakować jedzenie, które spożywa ich matka</a:t>
            </a:r>
            <a:r>
              <a:rPr lang="en-US" sz="3600" i="1"/>
              <a:t>. </a:t>
            </a:r>
            <a:endParaRPr lang="pl-PL"/>
          </a:p>
          <a:p>
            <a:pPr indent="-182880" defTabSz="914400">
              <a:spcAft>
                <a:spcPts val="600"/>
              </a:spcAft>
              <a:buClr>
                <a:srgbClr val="262626"/>
              </a:buClr>
              <a:buFont typeface="Garamond" pitchFamily="18" charset="0"/>
              <a:buChar char="◦"/>
            </a:pP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28210095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osoba, wewnątrz&#10;&#10;Opis wygenerowany automatycznie">
            <a:extLst>
              <a:ext uri="{FF2B5EF4-FFF2-40B4-BE49-F238E27FC236}">
                <a16:creationId xmlns:a16="http://schemas.microsoft.com/office/drawing/2014/main" id="{5ACC196A-21C6-40E6-9D62-0B0811D5C6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35000"/>
          </a:blip>
          <a:srcRect t="11712" b="370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1FDA2ED8-674F-44C4-8526-F1953B1C1A30}"/>
              </a:ext>
            </a:extLst>
          </p:cNvPr>
          <p:cNvSpPr txBox="1"/>
          <p:nvPr/>
        </p:nvSpPr>
        <p:spPr>
          <a:xfrm>
            <a:off x="1143000" y="1341120"/>
            <a:ext cx="9982200" cy="435036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6000" i="1"/>
              <a:t>Dzieci w łonie matki potrafią czuć, widzieć i słyszeć, dlatego powinno się dotykać brzucha i mówić do swojej pociechy. </a:t>
            </a:r>
            <a:endParaRPr lang="en-US" sz="60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</p:spTree>
    <p:extLst>
      <p:ext uri="{BB962C8B-B14F-4D97-AF65-F5344CB8AC3E}">
        <p14:creationId xmlns:p14="http://schemas.microsoft.com/office/powerpoint/2010/main" val="25538493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E9EDDFA-8F05-462B-8D3E-5B9C4FBC7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8B9D0796-7307-48D9-B832-488C814F6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887" y="-1207647"/>
            <a:ext cx="12279591" cy="806690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43F9A23-3237-4ED6-A1E9-C0E6530E0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3CD46D-4335-4BA4-842A-BF835A99CB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B0728C2-281E-428E-8C85-C29C5D350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5854" y="1166949"/>
            <a:ext cx="4472922" cy="393192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z="2800">
                <a:ea typeface="+mn-lt"/>
                <a:cs typeface="+mn-lt"/>
              </a:rPr>
              <a:t>Kwasy żołądkowe pełnią rolę trawienia posiłków, które spożywane trafia do żołądka, by uzupełnić braki w organizmie. Niestety są na tyle żrące, że przy styczności ze skórą doszłoby do poważnego poparzenia.</a:t>
            </a:r>
            <a:endParaRPr lang="pl-PL" sz="2800"/>
          </a:p>
        </p:txBody>
      </p:sp>
    </p:spTree>
    <p:extLst>
      <p:ext uri="{BB962C8B-B14F-4D97-AF65-F5344CB8AC3E}">
        <p14:creationId xmlns:p14="http://schemas.microsoft.com/office/powerpoint/2010/main" val="21314471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1657BF2-BFFB-4FF0-9FE2-4D7F7A7C9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397171-E233-4F26-9A8C-29C436537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830B9C-C9EB-4D80-9552-AE9DE3075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96B81C9-2E6A-487E-8200-E3DB2F4C2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5715871" cy="1395841"/>
          </a:xfrm>
        </p:spPr>
        <p:txBody>
          <a:bodyPr>
            <a:normAutofit/>
          </a:bodyPr>
          <a:lstStyle/>
          <a:p>
            <a:r>
              <a:rPr lang="pl-PL" b="0" u="sng">
                <a:ea typeface="+mj-lt"/>
                <a:cs typeface="+mj-lt"/>
              </a:rPr>
              <a:t>Manx Loaghtan – dziwna owca</a:t>
            </a:r>
            <a:endParaRPr lang="pl-PL" u="sng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722C5B9-BB7C-4EBD-A895-B3B188371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2386584"/>
            <a:ext cx="6281928" cy="3648456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pl-PL" sz="4000">
                <a:ea typeface="+mn-lt"/>
                <a:cs typeface="+mn-lt"/>
              </a:rPr>
              <a:t>. Rasa ta występuje tylko na wyspie Man i hodowana jest głównie na mięso, które niektórzy uważają za szczególny przysmak. Niewiele brakowało jednak, by owce Manx Loaghtan wyginęły. </a:t>
            </a:r>
            <a:br>
              <a:rPr lang="pl-PL">
                <a:ea typeface="+mn-lt"/>
                <a:cs typeface="+mn-lt"/>
              </a:rPr>
            </a:br>
            <a:endParaRPr lang="pl-PL">
              <a:ea typeface="+mn-lt"/>
              <a:cs typeface="+mn-lt"/>
            </a:endParaRPr>
          </a:p>
        </p:txBody>
      </p:sp>
      <p:pic>
        <p:nvPicPr>
          <p:cNvPr id="4" name="Obraz 4" descr="Obraz zawierający trawa, zewnętrzne, ssak, owca&#10;&#10;Opis wygenerowany automatycznie">
            <a:extLst>
              <a:ext uri="{FF2B5EF4-FFF2-40B4-BE49-F238E27FC236}">
                <a16:creationId xmlns:a16="http://schemas.microsoft.com/office/drawing/2014/main" id="{88C88F53-5435-46F3-A528-A9F2DE4732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93" r="29258" b="2"/>
          <a:stretch/>
        </p:blipFill>
        <p:spPr>
          <a:xfrm>
            <a:off x="7837371" y="237744"/>
            <a:ext cx="4124416" cy="63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801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949D8D-8E17-4DBF-BEA8-13C57BF63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C6FC45-D4D9-4025-91DA-272D318D3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284212-C175-4C82-B112-A5208F70C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3809" y="393365"/>
            <a:ext cx="7328969" cy="6059273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15C51E0-7FDA-4B23-B47B-09012A922F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280" y="786384"/>
            <a:ext cx="6434328" cy="524865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z="6000">
                <a:ea typeface="+mn-lt"/>
                <a:cs typeface="+mn-lt"/>
              </a:rPr>
              <a:t>Noworodek ma około 60 kości więcej niż dojrzały człowiek, który ma około 206 kości.</a:t>
            </a:r>
            <a:endParaRPr lang="pl-PL" sz="6000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7B2AA86E-061F-4101-BB30-10117D9C0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7241" y="882398"/>
            <a:ext cx="2840123" cy="509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684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0FAEAFB3-DBC6-442A-A08B-75277A3E7C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3884" b="1184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DB2A699-D77A-4878-AC7B-7FC294529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pl-PL" b="0">
                <a:latin typeface="Corbel"/>
                <a:ea typeface="+mj-lt"/>
                <a:cs typeface="+mj-lt"/>
              </a:rPr>
              <a:t>Mrówki prowadzą wojny</a:t>
            </a:r>
            <a:endParaRPr lang="pl-PL">
              <a:latin typeface="Corbel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759DA23-689E-402C-A4F7-84DD85689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38496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2400">
                <a:ea typeface="+mn-lt"/>
                <a:cs typeface="+mn-lt"/>
              </a:rPr>
              <a:t>W lasach tropikalnych żyją mrówki - kamikadze. Niektórym żołnierzom zostaje przypisana rola chodzących bomb. W ich ciałach znajdują się dwa duże gruczoły produkujące i przechowujące truciznę. Gdy w czasie walki kamikadze zostaną przyciśnięci przez przeciwnika ich mięśnie napinają się, rozrywając pancerz na strzępy. Wydostająca się pod ciśnieniem trucizna zalewa wroga uśmiercając go.</a:t>
            </a:r>
            <a:endParaRPr lang="pl-PL" sz="2400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8E7A90A4-F9D0-4FA5-B348-EB9A4F0181BF}"/>
              </a:ext>
            </a:extLst>
          </p:cNvPr>
          <p:cNvSpPr txBox="1"/>
          <p:nvPr/>
        </p:nvSpPr>
        <p:spPr>
          <a:xfrm>
            <a:off x="1186543" y="25146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50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Obraz 14" descr="Obraz zawierający ściana, wewnątrz, roślina&#10;&#10;Opis wygenerowany automatycznie">
            <a:extLst>
              <a:ext uri="{FF2B5EF4-FFF2-40B4-BE49-F238E27FC236}">
                <a16:creationId xmlns:a16="http://schemas.microsoft.com/office/drawing/2014/main" id="{92F33394-D142-44E6-A49D-CF1F1B6A19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625" r="3043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657D76D-14E7-49FB-B1AF-65D735308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86" y="337"/>
            <a:ext cx="10058400" cy="1371600"/>
          </a:xfrm>
        </p:spPr>
        <p:txBody>
          <a:bodyPr>
            <a:normAutofit/>
          </a:bodyPr>
          <a:lstStyle/>
          <a:p>
            <a:r>
              <a:rPr lang="pl-PL" dirty="0"/>
              <a:t>BIBLIOGRAFIA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2D65DAC-5A33-48E9-A3B4-832463EEA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15" y="1591492"/>
            <a:ext cx="10374085" cy="436125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1200" dirty="0">
                <a:ea typeface="+mn-lt"/>
                <a:cs typeface="+mn-lt"/>
                <a:hlinkClick r:id="rId3"/>
              </a:rPr>
              <a:t>https://www.edukator.pl/resources/page/ciekawostki-biologiczne/4673</a:t>
            </a:r>
            <a:endParaRPr lang="pl-PL" sz="1200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buClr>
                <a:srgbClr val="262626"/>
              </a:buClr>
            </a:pPr>
            <a:r>
              <a:rPr lang="pl-PL" sz="1200" dirty="0">
                <a:ea typeface="+mn-lt"/>
                <a:cs typeface="+mn-lt"/>
                <a:hlinkClick r:id="rId4"/>
              </a:rPr>
              <a:t>12 ciekawostek o ciąży | Zaradna Mama (zaradna-mama.pl)</a:t>
            </a:r>
            <a:endParaRPr lang="pl-PL" sz="1200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buClr>
                <a:srgbClr val="262626"/>
              </a:buClr>
            </a:pPr>
            <a:r>
              <a:rPr lang="pl-PL" sz="1200" dirty="0">
                <a:ea typeface="+mn-lt"/>
                <a:cs typeface="+mn-lt"/>
                <a:hlinkClick r:id="rId5"/>
              </a:rPr>
              <a:t>https://www.topnaj.pl/ciekawostki-ludzkie-cialo/</a:t>
            </a:r>
            <a:endParaRPr lang="pl-PL" sz="1200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buClr>
                <a:srgbClr val="262626"/>
              </a:buClr>
            </a:pPr>
            <a:r>
              <a:rPr lang="pl-PL" sz="1200" u="sng" dirty="0">
                <a:ea typeface="+mn-lt"/>
                <a:cs typeface="+mn-lt"/>
                <a:hlinkClick r:id="rId6"/>
              </a:rPr>
              <a:t>https://globalquiz.org/pl/ciekawostki-biologia/</a:t>
            </a:r>
            <a:endParaRPr lang="pl-PL" sz="1200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buClr>
                <a:srgbClr val="262626"/>
              </a:buClr>
            </a:pPr>
            <a:r>
              <a:rPr lang="pl-PL" sz="1200" u="sng" dirty="0">
                <a:ea typeface="+mn-lt"/>
                <a:cs typeface="+mn-lt"/>
                <a:hlinkClick r:id="rId7"/>
              </a:rPr>
              <a:t>http://www.edunauka.pl/ciekawbio12</a:t>
            </a:r>
            <a:endParaRPr lang="pl-PL" sz="1200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buClr>
                <a:srgbClr val="262626"/>
              </a:buClr>
            </a:pPr>
            <a:r>
              <a:rPr lang="pl-PL" sz="1200" u="sng" dirty="0">
                <a:ea typeface="+mn-lt"/>
                <a:cs typeface="+mn-lt"/>
                <a:hlinkClick r:id="rId8"/>
              </a:rPr>
              <a:t>https://www.edukator.pl/resources/page/ciekawostki-biologiczne/4673</a:t>
            </a:r>
            <a:r>
              <a:rPr lang="pl-PL" sz="1200" u="sng" dirty="0">
                <a:ea typeface="+mn-lt"/>
                <a:cs typeface="+mn-lt"/>
                <a:hlinkClick r:id="rId9"/>
              </a:rPr>
              <a:t>  </a:t>
            </a:r>
            <a:endParaRPr lang="pl-PL" sz="1200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buClr>
                <a:srgbClr val="262626"/>
              </a:buClr>
            </a:pPr>
            <a:r>
              <a:rPr lang="pl-PL" sz="1200" u="sng" dirty="0">
                <a:ea typeface="+mn-lt"/>
                <a:cs typeface="+mn-lt"/>
                <a:hlinkClick r:id="rId9"/>
              </a:rPr>
              <a:t>https://portal.abczdrowie.pl/najbardziej-zaskakujace-ciekawostki-o-ludzkim-ciele</a:t>
            </a:r>
            <a:r>
              <a:rPr lang="pl-PL" sz="1200" dirty="0">
                <a:ea typeface="+mn-lt"/>
                <a:cs typeface="+mn-lt"/>
              </a:rPr>
              <a:t> </a:t>
            </a:r>
            <a:r>
              <a:rPr lang="pl-PL" sz="1200" u="sng" dirty="0">
                <a:ea typeface="+mn-lt"/>
                <a:cs typeface="+mn-lt"/>
                <a:hlinkClick r:id="rId10"/>
              </a:rPr>
              <a:t>https://www.mobilemed.pl/ciekawostki/</a:t>
            </a:r>
            <a:r>
              <a:rPr lang="pl-PL" sz="1200" dirty="0">
                <a:ea typeface="+mn-lt"/>
                <a:cs typeface="+mn-lt"/>
              </a:rPr>
              <a:t> </a:t>
            </a:r>
            <a:r>
              <a:rPr lang="pl-PL" sz="1200" u="sng" dirty="0">
                <a:ea typeface="+mn-lt"/>
                <a:cs typeface="+mn-lt"/>
                <a:hlinkClick r:id="rId11"/>
              </a:rPr>
              <a:t>https://portal.abczdrowie.pl/najbardziej-zaskakujace-ciekawostki-o-ludzkim-ciele</a:t>
            </a:r>
            <a:endParaRPr lang="pl-PL" sz="1200" u="sng" dirty="0"/>
          </a:p>
          <a:p>
            <a:pPr>
              <a:lnSpc>
                <a:spcPct val="100000"/>
              </a:lnSpc>
              <a:buClr>
                <a:srgbClr val="262626"/>
              </a:buClr>
            </a:pPr>
            <a:r>
              <a:rPr lang="pl-PL" sz="1200" u="sng" dirty="0">
                <a:ea typeface="+mn-lt"/>
                <a:cs typeface="+mn-lt"/>
                <a:hlinkClick r:id="rId12"/>
              </a:rPr>
              <a:t>https://www.google.com/url?sa=t&amp;source=web&amp;rct=j&amp;url=https://fajnepodroze.pl/ciekawostki-o-ludzkim-ciele/&amp;ved=2ahUKEwiKj8-0oY_wAhV8AxAIHXCiCMwQFjACegQIHRAC&amp;usg=AOvVaw3KOZR5avlRkoeM8DIhSYvb</a:t>
            </a:r>
            <a:endParaRPr lang="pl-PL" sz="1200" u="sng" dirty="0"/>
          </a:p>
          <a:p>
            <a:pPr>
              <a:lnSpc>
                <a:spcPct val="100000"/>
              </a:lnSpc>
              <a:buClr>
                <a:srgbClr val="262626"/>
              </a:buClr>
            </a:pPr>
            <a:r>
              <a:rPr lang="pl-PL" sz="1200" u="sng" dirty="0">
                <a:ea typeface="+mn-lt"/>
                <a:cs typeface="+mn-lt"/>
                <a:hlinkClick r:id="rId13"/>
              </a:rPr>
              <a:t>https://www.topnaj.pl/ciekawostki-ludzkie-cialo/</a:t>
            </a:r>
            <a:endParaRPr lang="pl-PL" sz="1200" u="sng" dirty="0"/>
          </a:p>
          <a:p>
            <a:pPr>
              <a:lnSpc>
                <a:spcPct val="100000"/>
              </a:lnSpc>
              <a:buClr>
                <a:srgbClr val="262626"/>
              </a:buClr>
            </a:pPr>
            <a:r>
              <a:rPr lang="pl-PL" sz="1200" u="sng" dirty="0">
                <a:ea typeface="+mn-lt"/>
                <a:cs typeface="+mn-lt"/>
                <a:hlinkClick r:id="rId14"/>
              </a:rPr>
              <a:t>https://www.edukator.pl/resources/page/ciekawostki-biologiczne/4673</a:t>
            </a:r>
            <a:endParaRPr lang="pl-PL" sz="1200" dirty="0"/>
          </a:p>
          <a:p>
            <a:pPr>
              <a:lnSpc>
                <a:spcPct val="100000"/>
              </a:lnSpc>
              <a:buClr>
                <a:srgbClr val="262626"/>
              </a:buClr>
            </a:pPr>
            <a:r>
              <a:rPr lang="pl-PL" sz="1200" u="sng" dirty="0">
                <a:ea typeface="+mn-lt"/>
                <a:cs typeface="+mn-lt"/>
                <a:hlinkClick r:id="rId15"/>
              </a:rPr>
              <a:t>https://fajnepodroze.pl/ciekawostki-o-ludzkim-ciele/</a:t>
            </a:r>
            <a:endParaRPr lang="pl-PL" sz="1200" dirty="0"/>
          </a:p>
          <a:p>
            <a:pPr>
              <a:lnSpc>
                <a:spcPct val="100000"/>
              </a:lnSpc>
              <a:buClr>
                <a:srgbClr val="262626"/>
              </a:buClr>
            </a:pPr>
            <a:r>
              <a:rPr lang="pl-PL" sz="1200" u="sng" dirty="0">
                <a:ea typeface="+mn-lt"/>
                <a:cs typeface="+mn-lt"/>
                <a:hlinkClick r:id="rId13"/>
              </a:rPr>
              <a:t>https://www.topnaj.pl/ciekawostki-ludzkie-cialo/</a:t>
            </a:r>
            <a:endParaRPr lang="pl-PL" sz="1200" u="sng" dirty="0"/>
          </a:p>
          <a:p>
            <a:pPr>
              <a:lnSpc>
                <a:spcPct val="100000"/>
              </a:lnSpc>
              <a:buClr>
                <a:srgbClr val="262626"/>
              </a:buClr>
            </a:pPr>
            <a:r>
              <a:rPr lang="pl-PL" sz="1200" dirty="0">
                <a:ea typeface="+mn-lt"/>
                <a:cs typeface="+mn-lt"/>
                <a:hlinkClick r:id="rId16"/>
              </a:rPr>
              <a:t>http://www.edunauka.pl/ciekawbio12.php</a:t>
            </a:r>
            <a:r>
              <a:rPr lang="pl-PL" sz="1200" dirty="0">
                <a:ea typeface="+mn-lt"/>
                <a:cs typeface="+mn-lt"/>
              </a:rPr>
              <a:t> </a:t>
            </a:r>
            <a:endParaRPr lang="pl-PL" sz="1200" u="sng" dirty="0"/>
          </a:p>
          <a:p>
            <a:pPr>
              <a:lnSpc>
                <a:spcPct val="100000"/>
              </a:lnSpc>
              <a:buClr>
                <a:srgbClr val="262626"/>
              </a:buClr>
            </a:pPr>
            <a:endParaRPr lang="pl-PL" sz="1100" u="sng"/>
          </a:p>
          <a:p>
            <a:pPr>
              <a:lnSpc>
                <a:spcPct val="100000"/>
              </a:lnSpc>
              <a:buClr>
                <a:srgbClr val="262626"/>
              </a:buClr>
            </a:pPr>
            <a:endParaRPr lang="pl-PL" sz="1100" u="sng"/>
          </a:p>
          <a:p>
            <a:pPr>
              <a:lnSpc>
                <a:spcPct val="100000"/>
              </a:lnSpc>
              <a:buClr>
                <a:srgbClr val="262626"/>
              </a:buClr>
            </a:pPr>
            <a:endParaRPr lang="pl-PL" sz="11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</p:spTree>
    <p:extLst>
      <p:ext uri="{BB962C8B-B14F-4D97-AF65-F5344CB8AC3E}">
        <p14:creationId xmlns:p14="http://schemas.microsoft.com/office/powerpoint/2010/main" val="28163485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roślina, drzewo&#10;&#10;Opis wygenerowany automatycznie">
            <a:extLst>
              <a:ext uri="{FF2B5EF4-FFF2-40B4-BE49-F238E27FC236}">
                <a16:creationId xmlns:a16="http://schemas.microsoft.com/office/drawing/2014/main" id="{461F4F20-CB0B-49BF-A611-BB7A59663A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1350" b="136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3228A10-9F81-42B6-83D6-4CAC4BD6F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pl-PL" b="0" dirty="0">
                <a:latin typeface="Georgia"/>
              </a:rPr>
              <a:t>I Liceum Ogólnokształcące im. Stefana </a:t>
            </a:r>
            <a:r>
              <a:rPr lang="pl-PL" b="0">
                <a:latin typeface="Georgia"/>
              </a:rPr>
              <a:t>Czarnieckiego w Chełmie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1FA81C8-3AE3-4FB8-B827-83BE5A5F8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38496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2000" u="sng"/>
              <a:t>Opracowanie Julia Dziewiczkiewicz kl.1a </a:t>
            </a:r>
          </a:p>
          <a:p>
            <a:pPr>
              <a:buClr>
                <a:srgbClr val="262626"/>
              </a:buClr>
            </a:pPr>
            <a:r>
              <a:rPr lang="pl-PL" sz="2000" u="sng"/>
              <a:t>Opiekun merytoryczny </a:t>
            </a:r>
          </a:p>
          <a:p>
            <a:pPr>
              <a:buClr>
                <a:srgbClr val="262626"/>
              </a:buClr>
            </a:pPr>
            <a:r>
              <a:rPr lang="pl-PL" sz="2000" u="sng"/>
              <a:t>Nauczyciel biologii – Anna Jonak</a:t>
            </a:r>
          </a:p>
          <a:p>
            <a:pPr>
              <a:buClr>
                <a:srgbClr val="262626"/>
              </a:buClr>
            </a:pPr>
            <a:endParaRPr lang="pl-PL" dirty="0"/>
          </a:p>
          <a:p>
            <a:pPr>
              <a:buClr>
                <a:srgbClr val="262626"/>
              </a:buClr>
            </a:pPr>
            <a:r>
              <a:rPr lang="pl-PL" sz="4800"/>
              <a:t>DZIEŃ BIOLOGA 2021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</p:spTree>
    <p:extLst>
      <p:ext uri="{BB962C8B-B14F-4D97-AF65-F5344CB8AC3E}">
        <p14:creationId xmlns:p14="http://schemas.microsoft.com/office/powerpoint/2010/main" val="9991581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wewnątrz, zielony, żółty, żaba&#10;&#10;Opis wygenerowany automatycznie">
            <a:extLst>
              <a:ext uri="{FF2B5EF4-FFF2-40B4-BE49-F238E27FC236}">
                <a16:creationId xmlns:a16="http://schemas.microsoft.com/office/drawing/2014/main" id="{D73B6119-B0D5-492D-A6E1-D564A80A10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748" r="-1" b="16987"/>
          <a:stretch/>
        </p:blipFill>
        <p:spPr>
          <a:xfrm>
            <a:off x="6444363" y="1839695"/>
            <a:ext cx="5341818" cy="30044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D64F326-929E-45E2-B54D-DC7E17207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941695"/>
            <a:ext cx="5452527" cy="497461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FCDFD7-7B3B-4ED9-B533-34D0B3724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106424"/>
            <a:ext cx="5120640" cy="464515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A6BFA08-C46B-4A2F-AF6C-89E29CEB9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951" y="1352277"/>
            <a:ext cx="4633416" cy="1371600"/>
          </a:xfrm>
        </p:spPr>
        <p:txBody>
          <a:bodyPr>
            <a:normAutofit/>
          </a:bodyPr>
          <a:lstStyle/>
          <a:p>
            <a:r>
              <a:rPr lang="pl-PL">
                <a:latin typeface="Cambria"/>
                <a:cs typeface="Times New Roman"/>
              </a:rPr>
              <a:t>Latające żaby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6BAEBAA-6761-46BD-82D5-71B9E77E1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7578" y="2569763"/>
            <a:ext cx="4938215" cy="287699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l-PL" sz="1800">
                <a:ea typeface="+mn-lt"/>
                <a:cs typeface="+mn-lt"/>
              </a:rPr>
              <a:t>Wyglądem różnią się od żab właściwych. Palce tylnych kończyn są wydłużone przez dodatkowe wstawki kostne, a palce wszystkich kończyn mają na końcach przylgi i są połączone obszernymi błonami pierwotnie pływnymi, a obecnie lotnymi. Najbardziej popularna jest jawajska żaba latająca osiągająca długość 7,5 centymetra. Żaby latające zamieszkują Madagaskar i południową i wschodnią Azję. </a:t>
            </a:r>
            <a:endParaRPr lang="pl-PL" sz="1800"/>
          </a:p>
        </p:txBody>
      </p:sp>
    </p:spTree>
    <p:extLst>
      <p:ext uri="{BB962C8B-B14F-4D97-AF65-F5344CB8AC3E}">
        <p14:creationId xmlns:p14="http://schemas.microsoft.com/office/powerpoint/2010/main" val="495328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trawa, zewnętrzne, podłoże, ssak&#10;&#10;Opis wygenerowany automatycznie">
            <a:extLst>
              <a:ext uri="{FF2B5EF4-FFF2-40B4-BE49-F238E27FC236}">
                <a16:creationId xmlns:a16="http://schemas.microsoft.com/office/drawing/2014/main" id="{FCDECA27-4D88-4D88-846C-49E8C971B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28" r="-1" b="8048"/>
          <a:stretch/>
        </p:blipFill>
        <p:spPr>
          <a:xfrm>
            <a:off x="3048" y="10"/>
            <a:ext cx="1218895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D64F326-929E-45E2-B54D-DC7E17207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0224" y="941695"/>
            <a:ext cx="5452527" cy="497461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BFCDFD7-7B3B-4ED9-B533-34D0B3724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56167" y="1106424"/>
            <a:ext cx="5120640" cy="464515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22E4CC9-018A-41AA-A62F-D05FBFE45F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6416" y="1328793"/>
            <a:ext cx="4687844" cy="409619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z="4000">
                <a:ea typeface="+mn-lt"/>
                <a:cs typeface="+mn-lt"/>
              </a:rPr>
              <a:t>Tygrysy mają pasiastą skórę. Każdy wzór jest tak niepowtarzalny tak jak ludzki odcisk palca.</a:t>
            </a:r>
            <a:endParaRPr lang="pl-PL" sz="4000"/>
          </a:p>
        </p:txBody>
      </p:sp>
    </p:spTree>
    <p:extLst>
      <p:ext uri="{BB962C8B-B14F-4D97-AF65-F5344CB8AC3E}">
        <p14:creationId xmlns:p14="http://schemas.microsoft.com/office/powerpoint/2010/main" val="1445459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woda, zielony&#10;&#10;Opis wygenerowany automatycznie">
            <a:extLst>
              <a:ext uri="{FF2B5EF4-FFF2-40B4-BE49-F238E27FC236}">
                <a16:creationId xmlns:a16="http://schemas.microsoft.com/office/drawing/2014/main" id="{7F712A50-42D0-44C1-8F50-DC5C9512EC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582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4001AD9-98D6-431C-A384-A011AAC28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43" y="727626"/>
            <a:ext cx="4602152" cy="1718225"/>
          </a:xfrm>
        </p:spPr>
        <p:txBody>
          <a:bodyPr>
            <a:normAutofit fontScale="90000"/>
          </a:bodyPr>
          <a:lstStyle/>
          <a:p>
            <a:r>
              <a:rPr lang="pl-PL" sz="4400">
                <a:latin typeface="Franklin Gothic Medium"/>
              </a:rPr>
              <a:t>Jaszczurka biegająca po wodzie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EDA5C63-B823-4D2B-8111-34FA0A7E2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043" y="2538920"/>
            <a:ext cx="4602152" cy="34800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2400">
                <a:ea typeface="+mn-lt"/>
                <a:cs typeface="+mn-lt"/>
              </a:rPr>
              <a:t>Niektóre gatunki jaszczurek bazyliszków potrafią przebiec po wodzie długie dystanse, gdy uciekają przed drapieżnikiem, dlatego potocznie nazywane są jaszczurkami Jezusa Chrystusa.</a:t>
            </a:r>
          </a:p>
          <a:p>
            <a:pPr>
              <a:buClr>
                <a:srgbClr val="262626"/>
              </a:buClr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0976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8">
            <a:extLst>
              <a:ext uri="{FF2B5EF4-FFF2-40B4-BE49-F238E27FC236}">
                <a16:creationId xmlns:a16="http://schemas.microsoft.com/office/drawing/2014/main" id="{4E9EDDFA-8F05-462B-8D3E-5B9C4FBC7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trawa, zewnętrzne, drzewo, ssak&#10;&#10;Opis wygenerowany automatycznie">
            <a:extLst>
              <a:ext uri="{FF2B5EF4-FFF2-40B4-BE49-F238E27FC236}">
                <a16:creationId xmlns:a16="http://schemas.microsoft.com/office/drawing/2014/main" id="{71ECB8BC-D673-47AE-9F9D-7DF5B43CA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654" y="1425307"/>
            <a:ext cx="5367165" cy="4020193"/>
          </a:xfrm>
          <a:prstGeom prst="rect">
            <a:avLst/>
          </a:prstGeom>
        </p:spPr>
      </p:pic>
      <p:sp>
        <p:nvSpPr>
          <p:cNvPr id="32" name="Rectangle 10">
            <a:extLst>
              <a:ext uri="{FF2B5EF4-FFF2-40B4-BE49-F238E27FC236}">
                <a16:creationId xmlns:a16="http://schemas.microsoft.com/office/drawing/2014/main" id="{143F9A23-3237-4ED6-A1E9-C0E6530E0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12">
            <a:extLst>
              <a:ext uri="{FF2B5EF4-FFF2-40B4-BE49-F238E27FC236}">
                <a16:creationId xmlns:a16="http://schemas.microsoft.com/office/drawing/2014/main" id="{C63CD46D-4335-4BA4-842A-BF835A99CB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CE024A4-008F-4CD3-8FD8-34E8FD9E3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7368" y="535577"/>
            <a:ext cx="4472922" cy="393192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z="3200">
                <a:ea typeface="+mn-lt"/>
                <a:cs typeface="+mn-lt"/>
              </a:rPr>
              <a:t>Owce potrafią wyleczyć u siebie bóle brzucha i zakażenie pasożytami jelitowymi. Zmieniając dietę i poszukując roślin, w których składzie znajduje się saponina i tanina, pozbywają się nieprzyjemnych dolegliwości.</a:t>
            </a:r>
            <a:endParaRPr lang="pl-PL" sz="3200"/>
          </a:p>
        </p:txBody>
      </p:sp>
    </p:spTree>
    <p:extLst>
      <p:ext uri="{BB962C8B-B14F-4D97-AF65-F5344CB8AC3E}">
        <p14:creationId xmlns:p14="http://schemas.microsoft.com/office/powerpoint/2010/main" val="32384923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D7B8A97-A55C-4B63-9224-277C84F4B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ptak wodny, ptak, zewnętrzne, flaming&#10;&#10;Opis wygenerowany automatycznie">
            <a:extLst>
              <a:ext uri="{FF2B5EF4-FFF2-40B4-BE49-F238E27FC236}">
                <a16:creationId xmlns:a16="http://schemas.microsoft.com/office/drawing/2014/main" id="{50C64851-A44D-496E-A2D0-023E8A20C7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77" r="26819" b="2"/>
          <a:stretch/>
        </p:blipFill>
        <p:spPr>
          <a:xfrm>
            <a:off x="233261" y="233264"/>
            <a:ext cx="3324388" cy="37556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4E8C82B-29EE-43B6-90D9-4C3463486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92243" y="239052"/>
            <a:ext cx="2722671" cy="2474937"/>
          </a:xfrm>
          <a:prstGeom prst="rect">
            <a:avLst/>
          </a:prstGeom>
          <a:solidFill>
            <a:srgbClr val="64533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E2D67D-01A2-4277-8EA0-1560E7E95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264" y="4154694"/>
            <a:ext cx="3324388" cy="2470041"/>
          </a:xfrm>
          <a:prstGeom prst="rect">
            <a:avLst/>
          </a:prstGeom>
          <a:solidFill>
            <a:srgbClr val="64533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ptak wodny, ptak, zewnętrzne, flaming&#10;&#10;Opis wygenerowany automatycznie">
            <a:extLst>
              <a:ext uri="{FF2B5EF4-FFF2-40B4-BE49-F238E27FC236}">
                <a16:creationId xmlns:a16="http://schemas.microsoft.com/office/drawing/2014/main" id="{C34FCC28-1627-40C7-9A25-022FEB36AE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72" r="32111" b="-1"/>
          <a:stretch/>
        </p:blipFill>
        <p:spPr>
          <a:xfrm>
            <a:off x="3692246" y="2874858"/>
            <a:ext cx="2722671" cy="374987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6A5D548-4865-4D5F-97A6-2D8C1657B2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9451" y="233264"/>
            <a:ext cx="5362178" cy="6391471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FFB280C-BA0C-49DC-926F-5BB41ADF0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08711" y="374903"/>
            <a:ext cx="510365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A7FA4E3-E736-494B-A13C-2CFA2489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/>
          </a:bodyPr>
          <a:lstStyle/>
          <a:p>
            <a:r>
              <a:rPr lang="pl-PL" sz="3100" b="0">
                <a:latin typeface="Corbel"/>
                <a:ea typeface="+mj-lt"/>
                <a:cs typeface="+mj-lt"/>
              </a:rPr>
              <a:t>Czy flamingi zginają kolana odwrotnie niż ludzie?</a:t>
            </a:r>
            <a:endParaRPr lang="pl-PL" sz="3100">
              <a:latin typeface="Corbel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A3CFBD8-CCE6-49C1-BC50-23B96D898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103120"/>
            <a:ext cx="4472921" cy="3931920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pl-PL" sz="3600">
                <a:ea typeface="+mn-lt"/>
                <a:cs typeface="+mn-lt"/>
              </a:rPr>
              <a:t>Kolana flamingów nie zaginają się w odwrotną stronę niż na przykład u człowieka. To tylko wrażenie. Tak naprawdę kolana u tych zwierząt znajdują się tuż pod upierzeniem.</a:t>
            </a:r>
            <a:endParaRPr lang="pl-PL" sz="3600"/>
          </a:p>
          <a:p>
            <a:pPr>
              <a:buClr>
                <a:srgbClr val="262626"/>
              </a:buClr>
            </a:pP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900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Custom 8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96A9A9"/>
      </a:accent1>
      <a:accent2>
        <a:srgbClr val="CB58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D0690C"/>
      </a:hlink>
      <a:folHlink>
        <a:srgbClr val="9696A0"/>
      </a:folHlink>
    </a:clrScheme>
    <a:fontScheme name="Savon">
      <a:majorFont>
        <a:latin typeface="Speak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Selawik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Application>Microsoft Office PowerPoint</Application>
  <PresentationFormat>Panoramiczny</PresentationFormat>
  <Slides>43</Slides>
  <Notes>0</Notes>
  <HiddenSlides>0</HiddenSlide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43</vt:i4>
      </vt:variant>
    </vt:vector>
  </HeadingPairs>
  <TitlesOfParts>
    <vt:vector size="44" baseType="lpstr">
      <vt:lpstr>SavonVTI</vt:lpstr>
      <vt:lpstr>CIEKAWOStKI BIOLOGICZNE</vt:lpstr>
      <vt:lpstr>Prezentacja programu PowerPoint</vt:lpstr>
      <vt:lpstr>Zwierzęta domowe ptaszników</vt:lpstr>
      <vt:lpstr>Manx Loaghtan – dziwna owca</vt:lpstr>
      <vt:lpstr>Latające żaby</vt:lpstr>
      <vt:lpstr>Prezentacja programu PowerPoint</vt:lpstr>
      <vt:lpstr>Jaszczurka biegająca po wodzie</vt:lpstr>
      <vt:lpstr>Prezentacja programu PowerPoint</vt:lpstr>
      <vt:lpstr>Czy flamingi zginają kolana odwrotnie niż ludzie?</vt:lpstr>
      <vt:lpstr>-Flamingi są naturalnie białe – ich dieta z krewetek solankowych i glonów zmienia ich kolor na różowy.</vt:lpstr>
      <vt:lpstr>Które węże posiadają termoreceptory w jamkach pod oczami?</vt:lpstr>
      <vt:lpstr>Największym motylem jest thysania agryppina, którego skrzydła dochodzą do 30 cm rozpiętości.</vt:lpstr>
      <vt:lpstr>Najmniejszy ptak na świecie</vt:lpstr>
      <vt:lpstr>Prezentacja programu PowerPoint</vt:lpstr>
      <vt:lpstr> Na świecie jest więcej kurczaków niż ludzi</vt:lpstr>
      <vt:lpstr>Dlaczego poroża są duże?</vt:lpstr>
      <vt:lpstr>Prezentacja programu PowerPoint</vt:lpstr>
      <vt:lpstr>Prezentacja programu PowerPoint</vt:lpstr>
      <vt:lpstr>Jaki czynnik determinuje płeć żółwi?</vt:lpstr>
      <vt:lpstr>Co sprawia ,że drewno jest sztywne?</vt:lpstr>
      <vt:lpstr>Najwyższe drzewo </vt:lpstr>
      <vt:lpstr>Prezentacja programu PowerPoint</vt:lpstr>
      <vt:lpstr>Prezentacja programu PowerPoint</vt:lpstr>
      <vt:lpstr>Prezentacja programu PowerPoint</vt:lpstr>
      <vt:lpstr>Ludzki nos jest w stanie zapamiętać 50 000 różnych zapachów.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Mózg jest odporny na ból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Mrówki prowadzą wojny</vt:lpstr>
      <vt:lpstr>BIBLIOGRAFIA</vt:lpstr>
      <vt:lpstr>I Liceum Ogólnokształcące im. Stefana Czarnieckiego w Chełmie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revision>452</cp:revision>
  <dcterms:created xsi:type="dcterms:W3CDTF">2021-03-21T18:36:28Z</dcterms:created>
  <dcterms:modified xsi:type="dcterms:W3CDTF">2021-04-21T12:15:29Z</dcterms:modified>
</cp:coreProperties>
</file>